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  <p:sldMasterId id="2147483660" r:id="rId3"/>
    <p:sldMasterId id="2147483662" r:id="rId4"/>
  </p:sldMasterIdLst>
  <p:notesMasterIdLst>
    <p:notesMasterId r:id="rId21"/>
  </p:notesMasterIdLst>
  <p:sldIdLst>
    <p:sldId id="422" r:id="rId5"/>
    <p:sldId id="281" r:id="rId6"/>
    <p:sldId id="315" r:id="rId7"/>
    <p:sldId id="349" r:id="rId8"/>
    <p:sldId id="418" r:id="rId9"/>
    <p:sldId id="427" r:id="rId10"/>
    <p:sldId id="426" r:id="rId11"/>
    <p:sldId id="428" r:id="rId12"/>
    <p:sldId id="431" r:id="rId13"/>
    <p:sldId id="409" r:id="rId14"/>
    <p:sldId id="435" r:id="rId15"/>
    <p:sldId id="432" r:id="rId16"/>
    <p:sldId id="433" r:id="rId17"/>
    <p:sldId id="436" r:id="rId18"/>
    <p:sldId id="437" r:id="rId19"/>
    <p:sldId id="438" r:id="rId20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4" autoAdjust="0"/>
    <p:restoredTop sz="92127" autoAdjust="0"/>
  </p:normalViewPr>
  <p:slideViewPr>
    <p:cSldViewPr>
      <p:cViewPr varScale="1">
        <p:scale>
          <a:sx n="146" d="100"/>
          <a:sy n="146" d="100"/>
        </p:scale>
        <p:origin x="132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3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2DE602-0D53-45B4-BBA6-178B124BA3E2}" type="datetimeFigureOut">
              <a:rPr lang="fr-BE" smtClean="0"/>
              <a:t>30-03-26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72E574-CACD-4495-A73C-5D818256BA04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82523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2E574-CACD-4495-A73C-5D818256BA04}" type="slidenum">
              <a:rPr lang="fr-BE" smtClean="0">
                <a:solidFill>
                  <a:prstClr val="black"/>
                </a:solidFill>
              </a:rPr>
              <a:pPr/>
              <a:t>1</a:t>
            </a:fld>
            <a:endParaRPr lang="fr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35188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sz="1000" b="1" dirty="0"/>
              <a:t>Accueil</a:t>
            </a:r>
            <a:r>
              <a:rPr lang="fr-BE" sz="1000" b="1" baseline="0" dirty="0"/>
              <a:t> + </a:t>
            </a:r>
            <a:r>
              <a:rPr lang="fr-BE" sz="1000" b="1" dirty="0"/>
              <a:t>Remerciements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fr-BE" sz="1000" dirty="0"/>
              <a:t>Remerciement Thomas Genin, conducteur des Travaux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fr-BE" sz="1000" dirty="0"/>
              <a:t>Remerciement</a:t>
            </a:r>
            <a:r>
              <a:rPr lang="fr-BE" sz="1000" baseline="0" dirty="0"/>
              <a:t> Mireille Braun-</a:t>
            </a:r>
            <a:r>
              <a:rPr lang="fr-BE" sz="1000" baseline="0" dirty="0" err="1"/>
              <a:t>Sano</a:t>
            </a:r>
            <a:r>
              <a:rPr lang="fr-BE" sz="1000" baseline="0" dirty="0"/>
              <a:t>, conseillère à la Mobilité</a:t>
            </a:r>
          </a:p>
          <a:p>
            <a:endParaRPr lang="fr-BE" sz="1000" baseline="0" dirty="0"/>
          </a:p>
          <a:p>
            <a:r>
              <a:rPr lang="fr-BE" sz="1000" b="1" baseline="0" dirty="0"/>
              <a:t>COVID-19</a:t>
            </a:r>
            <a:r>
              <a:rPr lang="fr-BE" sz="1000" baseline="0" dirty="0">
                <a:sym typeface="Wingdings" panose="05000000000000000000" pitchFamily="2" charset="2"/>
              </a:rPr>
              <a:t>numérique (via Facebook Live)</a:t>
            </a:r>
            <a:endParaRPr lang="fr-BE" sz="1000" baseline="0" dirty="0"/>
          </a:p>
          <a:p>
            <a:pPr marL="0" indent="0" algn="just">
              <a:buFont typeface="Arial" panose="020B0604020202020204" pitchFamily="34" charset="0"/>
              <a:buNone/>
            </a:pPr>
            <a:endParaRPr lang="fr-BE" b="1" dirty="0">
              <a:solidFill>
                <a:schemeClr val="tx1"/>
              </a:solidFill>
            </a:endParaRP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fr-BE" b="1" dirty="0">
                <a:solidFill>
                  <a:schemeClr val="tx1"/>
                </a:solidFill>
              </a:rPr>
              <a:t>Thème de la réunion: </a:t>
            </a:r>
          </a:p>
          <a:p>
            <a:pPr marL="914400" lvl="1" indent="-457200" algn="just">
              <a:buFont typeface="Arial" panose="020B0604020202020204" pitchFamily="34" charset="0"/>
              <a:buChar char="•"/>
            </a:pPr>
            <a:r>
              <a:rPr lang="fr-FR" sz="2800" dirty="0"/>
              <a:t>Travaux d’amélioration de la rue François </a:t>
            </a:r>
            <a:r>
              <a:rPr lang="fr-FR" sz="2800" dirty="0" err="1"/>
              <a:t>Vanbeneden</a:t>
            </a:r>
            <a:r>
              <a:rPr lang="fr-FR" sz="2800" dirty="0"/>
              <a:t> </a:t>
            </a:r>
          </a:p>
          <a:p>
            <a:endParaRPr lang="fr-BE" sz="1000" baseline="0" dirty="0"/>
          </a:p>
          <a:p>
            <a:r>
              <a:rPr lang="fr-BE" sz="1000" b="1" baseline="0" dirty="0"/>
              <a:t>Buts de la réunion</a:t>
            </a:r>
            <a:r>
              <a:rPr lang="fr-BE" sz="1000" baseline="0" dirty="0"/>
              <a:t>:</a:t>
            </a:r>
          </a:p>
          <a:p>
            <a:pPr marL="6286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BE" sz="1000" dirty="0">
                <a:solidFill>
                  <a:schemeClr val="tx1"/>
                </a:solidFill>
              </a:rPr>
              <a:t>INFORMER: Donner une information complète sur les travaux, </a:t>
            </a:r>
            <a:r>
              <a:rPr lang="fr-FR" sz="1000" dirty="0">
                <a:solidFill>
                  <a:schemeClr val="tx1"/>
                </a:solidFill>
              </a:rPr>
              <a:t>sur leur organisation, sur les impacts sur votre quotidien, sur la finalité des travaux,…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fr-BE" sz="1000" baseline="0" dirty="0"/>
              <a:t>ENTENDRE REMARQUES: éventuelles pour améliorer le projet</a:t>
            </a:r>
          </a:p>
          <a:p>
            <a:endParaRPr lang="fr-BE" sz="1000" baseline="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1000" b="1" dirty="0">
                <a:solidFill>
                  <a:schemeClr val="tx1"/>
                </a:solidFill>
              </a:rPr>
              <a:t>Participation citoyenne : </a:t>
            </a:r>
            <a:r>
              <a:rPr lang="fr-FR" sz="1000" b="0" dirty="0">
                <a:solidFill>
                  <a:schemeClr val="tx1"/>
                </a:solidFill>
              </a:rPr>
              <a:t>élément important du</a:t>
            </a:r>
            <a:r>
              <a:rPr lang="fr-FR" sz="1000" b="0" baseline="0" dirty="0">
                <a:solidFill>
                  <a:schemeClr val="tx1"/>
                </a:solidFill>
              </a:rPr>
              <a:t> nouveau pouvoir en place </a:t>
            </a:r>
            <a:r>
              <a:rPr lang="fr-FR" sz="1000" b="0" dirty="0">
                <a:solidFill>
                  <a:schemeClr val="tx1"/>
                </a:solidFill>
              </a:rPr>
              <a:t>(</a:t>
            </a:r>
            <a:r>
              <a:rPr lang="fr-FR" sz="1000" b="0" dirty="0" err="1">
                <a:solidFill>
                  <a:schemeClr val="tx1"/>
                </a:solidFill>
              </a:rPr>
              <a:t>Lixon</a:t>
            </a:r>
            <a:r>
              <a:rPr lang="fr-FR" sz="1000" b="0" dirty="0">
                <a:solidFill>
                  <a:schemeClr val="tx1"/>
                </a:solidFill>
              </a:rPr>
              <a:t>, 71 logements à FLG, réouverture</a:t>
            </a:r>
            <a:r>
              <a:rPr lang="fr-FR" sz="1000" b="0" baseline="0" dirty="0">
                <a:solidFill>
                  <a:schemeClr val="tx1"/>
                </a:solidFill>
              </a:rPr>
              <a:t> du rond-point, rue jules </a:t>
            </a:r>
            <a:r>
              <a:rPr lang="fr-FR" sz="1000" b="0" baseline="0" dirty="0" err="1">
                <a:solidFill>
                  <a:schemeClr val="tx1"/>
                </a:solidFill>
              </a:rPr>
              <a:t>Hoebeke</a:t>
            </a:r>
            <a:r>
              <a:rPr lang="fr-FR" sz="1000" b="0" baseline="0" dirty="0">
                <a:solidFill>
                  <a:schemeClr val="tx1"/>
                </a:solidFill>
              </a:rPr>
              <a:t>, </a:t>
            </a:r>
            <a:r>
              <a:rPr lang="fr-FR" sz="1000" b="0" baseline="0" dirty="0" err="1">
                <a:solidFill>
                  <a:schemeClr val="tx1"/>
                </a:solidFill>
              </a:rPr>
              <a:t>Carolor</a:t>
            </a:r>
            <a:r>
              <a:rPr lang="fr-FR" sz="1000" b="0" baseline="0" dirty="0">
                <a:solidFill>
                  <a:schemeClr val="tx1"/>
                </a:solidFill>
              </a:rPr>
              <a:t>, projet immobilier Chaussée de Bruxelles, nouveau habitant,;..)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FR" sz="1000" b="0" baseline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r-FR" sz="1000" dirty="0">
                <a:solidFill>
                  <a:schemeClr val="tx1"/>
                </a:solidFill>
              </a:rPr>
              <a:t>Réunion : 60’</a:t>
            </a:r>
            <a:endParaRPr lang="fr-BE" sz="10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fr-BE" sz="1000" b="0" dirty="0">
              <a:solidFill>
                <a:schemeClr val="tx1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AC649B4-D8F2-46E6-82C4-6DC3388EC5D7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272925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fr-BE" dirty="0"/>
              <a:t>Dossier confié</a:t>
            </a:r>
            <a:r>
              <a:rPr lang="fr-BE" baseline="0" dirty="0"/>
              <a:t> à IGRETEC + plusieurs réunions avec les TEC, conseiller en mobilité,…</a:t>
            </a:r>
            <a:endParaRPr lang="fr-BE" dirty="0"/>
          </a:p>
          <a:p>
            <a:pPr marL="0" indent="0">
              <a:buFont typeface="Arial" panose="020B0604020202020204" pitchFamily="34" charset="0"/>
              <a:buNone/>
            </a:pPr>
            <a:endParaRPr lang="fr-BE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fr-BE" dirty="0"/>
              <a:t>Descriptif des travaux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r-BE" dirty="0"/>
          </a:p>
          <a:p>
            <a:pPr>
              <a:buFont typeface="Wingdings" panose="05000000000000000000" pitchFamily="2" charset="2"/>
              <a:buChar char="q"/>
            </a:pPr>
            <a:r>
              <a:rPr lang="fr-BE" dirty="0"/>
              <a:t>Réfection complète de la voirie de façade à façade (raccordements égouts, fondation, revêtement en hydrocarboné)  </a:t>
            </a:r>
            <a:r>
              <a:rPr lang="fr-BE" dirty="0">
                <a:sym typeface="Wingdings" panose="05000000000000000000" pitchFamily="2" charset="2"/>
              </a:rPr>
              <a:t>retrait </a:t>
            </a:r>
            <a:r>
              <a:rPr lang="fr-BE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  <a:sym typeface="Wingdings" panose="05000000000000000000" pitchFamily="2" charset="2"/>
              </a:rPr>
              <a:t>de tous les petits pavés qui entraînent les vibrations</a:t>
            </a:r>
            <a:endParaRPr lang="fr-BE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>
              <a:buFont typeface="Wingdings" panose="05000000000000000000" pitchFamily="2" charset="2"/>
              <a:buChar char="q"/>
            </a:pPr>
            <a:r>
              <a:rPr lang="fr-BE" dirty="0"/>
              <a:t>Réalisation de zones de stationnement 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BE" dirty="0"/>
              <a:t>Sécurisation des carrefours (trottoirs traversant, bollards)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BE" dirty="0"/>
              <a:t>Réduction de la vitesse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fr-BE" dirty="0"/>
              <a:t>Aménagement de rétrécissements et de chicanes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fr-BE" b="0" baseline="0" dirty="0"/>
              <a:t>zone de stationnement va entrainer un effet de rétrécissement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fr-BE" dirty="0"/>
              <a:t>Marquage au sol des priorités de droite 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fr-BE" dirty="0"/>
              <a:t>Réduction de la taille de la voirie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BE" dirty="0"/>
              <a:t>Amélioration du cheminement piéton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2E574-CACD-4495-A73C-5D818256BA04}" type="slidenum">
              <a:rPr lang="fr-BE" smtClean="0">
                <a:solidFill>
                  <a:prstClr val="black"/>
                </a:solidFill>
              </a:rPr>
              <a:pPr/>
              <a:t>3</a:t>
            </a:fld>
            <a:endParaRPr lang="fr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8315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2E574-CACD-4495-A73C-5D818256BA04}" type="slidenum">
              <a:rPr lang="fr-BE" smtClean="0">
                <a:solidFill>
                  <a:prstClr val="black"/>
                </a:solidFill>
              </a:rPr>
              <a:pPr/>
              <a:t>4</a:t>
            </a:fld>
            <a:endParaRPr lang="fr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00302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2E574-CACD-4495-A73C-5D818256BA04}" type="slidenum">
              <a:rPr lang="fr-BE" smtClean="0">
                <a:solidFill>
                  <a:prstClr val="black"/>
                </a:solidFill>
              </a:rPr>
              <a:pPr/>
              <a:t>5</a:t>
            </a:fld>
            <a:endParaRPr lang="fr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38051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2E574-CACD-4495-A73C-5D818256BA04}" type="slidenum">
              <a:rPr lang="fr-BE" smtClean="0">
                <a:solidFill>
                  <a:prstClr val="black"/>
                </a:solidFill>
              </a:rPr>
              <a:pPr/>
              <a:t>9</a:t>
            </a:fld>
            <a:endParaRPr lang="fr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51473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72E574-CACD-4495-A73C-5D818256BA04}" type="slidenum">
              <a:rPr lang="fr-BE" smtClean="0">
                <a:solidFill>
                  <a:prstClr val="black"/>
                </a:solidFill>
              </a:rPr>
              <a:pPr/>
              <a:t>10</a:t>
            </a:fld>
            <a:endParaRPr lang="fr-BE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6112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pn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png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5.png"/><Relationship Id="rId7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709A8-F998-4422-9A2A-2FA000BC169C}" type="datetime1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Commune de Les Bons Villers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E6FA0-9E1D-4A45-8EB0-6B4C33AA99CD}" type="datetime1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Commune de Les Bons Villers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8" name="Image 7" descr="Une image contenant bâtiment, fenêtre&#10;&#10;Description générée automatiquement">
            <a:extLst>
              <a:ext uri="{FF2B5EF4-FFF2-40B4-BE49-F238E27FC236}">
                <a16:creationId xmlns:a16="http://schemas.microsoft.com/office/drawing/2014/main" id="{4ACA58B7-D4A0-4AEF-96EB-704371177EE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403" y="5341157"/>
            <a:ext cx="1800200" cy="18002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AC2646-92CB-430A-8ECC-4624BF32640A}" type="datetime1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Commune de Les Bons Villers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7" name="Image 6" descr="Une image contenant bâtiment, fenêtre&#10;&#10;Description générée automatiquement">
            <a:extLst>
              <a:ext uri="{FF2B5EF4-FFF2-40B4-BE49-F238E27FC236}">
                <a16:creationId xmlns:a16="http://schemas.microsoft.com/office/drawing/2014/main" id="{C1756937-32DF-40C2-ACCB-635B7752202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403" y="5341157"/>
            <a:ext cx="1800200" cy="18002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AF0C0-B75A-42F9-BBA7-25EF8522DFC0}" type="datetime1">
              <a:rPr lang="fr-FR" smtClean="0"/>
              <a:t>30/03/2026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Commune de Les Bons Villers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8" name="Image 7" descr="Une image contenant bâtiment, fenêtre&#10;&#10;Description générée automatiquement">
            <a:extLst>
              <a:ext uri="{FF2B5EF4-FFF2-40B4-BE49-F238E27FC236}">
                <a16:creationId xmlns:a16="http://schemas.microsoft.com/office/drawing/2014/main" id="{0A98DD5E-81FF-4EA4-B462-B19F819C40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403" y="5341157"/>
            <a:ext cx="1800200" cy="18002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56DBFD-7F2C-4CD4-883F-09F5BBEC64C3}" type="datetime1">
              <a:rPr lang="fr-FR" smtClean="0"/>
              <a:t>30/03/2026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Commune de Les Bons Villers</a:t>
            </a: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0" name="Image 9" descr="Une image contenant bâtiment, fenêtre&#10;&#10;Description générée automatiquement">
            <a:extLst>
              <a:ext uri="{FF2B5EF4-FFF2-40B4-BE49-F238E27FC236}">
                <a16:creationId xmlns:a16="http://schemas.microsoft.com/office/drawing/2014/main" id="{E79A8E2C-14E6-4591-A5C9-375637170E8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403" y="5341157"/>
            <a:ext cx="1800200" cy="18002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59842-74DF-4B1E-886F-5C05AA2289B9}" type="datetime1">
              <a:rPr lang="fr-FR" smtClean="0"/>
              <a:t>30/03/2026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Commune de Les Bons Villers</a:t>
            </a: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6" name="Image 5" descr="Une image contenant bâtiment, fenêtre&#10;&#10;Description générée automatiquement">
            <a:extLst>
              <a:ext uri="{FF2B5EF4-FFF2-40B4-BE49-F238E27FC236}">
                <a16:creationId xmlns:a16="http://schemas.microsoft.com/office/drawing/2014/main" id="{F54BA2BA-DCA7-4579-93BC-80E00280C21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403" y="5341157"/>
            <a:ext cx="1800200" cy="18002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2B7DC-F38F-4493-98A0-5417B38E1532}" type="datetime1">
              <a:rPr lang="fr-FR" smtClean="0"/>
              <a:t>30/03/2026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Commune de Les Bons Villers</a:t>
            </a: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5" name="Image 4" descr="Une image contenant bâtiment, fenêtre&#10;&#10;Description générée automatiquement">
            <a:extLst>
              <a:ext uri="{FF2B5EF4-FFF2-40B4-BE49-F238E27FC236}">
                <a16:creationId xmlns:a16="http://schemas.microsoft.com/office/drawing/2014/main" id="{E74BD894-0AD9-4393-943A-D7DCB940DD2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403" y="5341157"/>
            <a:ext cx="1800200" cy="18002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E2E1D-DE08-4F89-B993-3FF4D79855F6}" type="datetime1">
              <a:rPr lang="fr-FR" smtClean="0"/>
              <a:t>30/03/2026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Commune de Les Bons Villers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8" name="Image 7" descr="Une image contenant bâtiment, fenêtre&#10;&#10;Description générée automatiquement">
            <a:extLst>
              <a:ext uri="{FF2B5EF4-FFF2-40B4-BE49-F238E27FC236}">
                <a16:creationId xmlns:a16="http://schemas.microsoft.com/office/drawing/2014/main" id="{68B3B210-DECA-4B10-B20F-B81847FB552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403" y="5341157"/>
            <a:ext cx="1800200" cy="18002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D340ED-4822-4518-A313-1F447ACEC509}" type="datetime1">
              <a:rPr lang="fr-FR" smtClean="0"/>
              <a:t>30/03/2026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Commune de Les Bons Villers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8" name="Image 7" descr="Une image contenant bâtiment, fenêtre&#10;&#10;Description générée automatiquement">
            <a:extLst>
              <a:ext uri="{FF2B5EF4-FFF2-40B4-BE49-F238E27FC236}">
                <a16:creationId xmlns:a16="http://schemas.microsoft.com/office/drawing/2014/main" id="{4E2AD580-595A-4169-AC65-F18F4399E4F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403" y="5341157"/>
            <a:ext cx="1800200" cy="18002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E5328F-18A1-42C3-AE4E-ED8E95161864}" type="datetime1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Commune de Les Bons Villers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7" name="Image 6" descr="Une image contenant bâtiment, fenêtre&#10;&#10;Description générée automatiquement">
            <a:extLst>
              <a:ext uri="{FF2B5EF4-FFF2-40B4-BE49-F238E27FC236}">
                <a16:creationId xmlns:a16="http://schemas.microsoft.com/office/drawing/2014/main" id="{4B320E79-9951-42FE-9535-2C7188571D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403" y="5341157"/>
            <a:ext cx="1800200" cy="18002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C704FD-32E4-4631-A2BF-CCC0CF891F07}" type="datetime1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Commune de Les Bons Villers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7" name="Image 6" descr="Une image contenant bâtiment, fenêtre&#10;&#10;Description générée automatiquement">
            <a:extLst>
              <a:ext uri="{FF2B5EF4-FFF2-40B4-BE49-F238E27FC236}">
                <a16:creationId xmlns:a16="http://schemas.microsoft.com/office/drawing/2014/main" id="{384EAB50-8AAF-4835-BEEA-5ECD550FAE9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403" y="5341157"/>
            <a:ext cx="1800200" cy="18002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E6FA0-9E1D-4A45-8EB0-6B4C33AA99CD}" type="datetime1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Commune de Les Bons Villers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8" name="Image 7" descr="Une image contenant bâtiment, fenêtre&#10;&#10;Description générée automatiquement">
            <a:extLst>
              <a:ext uri="{FF2B5EF4-FFF2-40B4-BE49-F238E27FC236}">
                <a16:creationId xmlns:a16="http://schemas.microsoft.com/office/drawing/2014/main" id="{4ACA58B7-D4A0-4AEF-96EB-704371177EE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403" y="5341157"/>
            <a:ext cx="1800200" cy="18002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ri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Rectangle 670">
            <a:extLst>
              <a:ext uri="{FF2B5EF4-FFF2-40B4-BE49-F238E27FC236}">
                <a16:creationId xmlns:a16="http://schemas.microsoft.com/office/drawing/2014/main" id="{A7A67EE8-307D-3AD7-2B84-B9644E1699B1}"/>
              </a:ext>
            </a:extLst>
          </p:cNvPr>
          <p:cNvSpPr/>
          <p:nvPr/>
        </p:nvSpPr>
        <p:spPr>
          <a:xfrm>
            <a:off x="0" y="1"/>
            <a:ext cx="143507" cy="190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751" name="Rectangle 750">
            <a:extLst>
              <a:ext uri="{FF2B5EF4-FFF2-40B4-BE49-F238E27FC236}">
                <a16:creationId xmlns:a16="http://schemas.microsoft.com/office/drawing/2014/main" id="{BC8CB9A2-634E-F80F-6DED-39AB4D7A76BA}"/>
              </a:ext>
            </a:extLst>
          </p:cNvPr>
          <p:cNvSpPr/>
          <p:nvPr/>
        </p:nvSpPr>
        <p:spPr>
          <a:xfrm>
            <a:off x="9000493" y="1"/>
            <a:ext cx="143507" cy="190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752" name="Rectangle 751">
            <a:extLst>
              <a:ext uri="{FF2B5EF4-FFF2-40B4-BE49-F238E27FC236}">
                <a16:creationId xmlns:a16="http://schemas.microsoft.com/office/drawing/2014/main" id="{D6456D67-0A22-AC02-638F-BEFA0A547163}"/>
              </a:ext>
            </a:extLst>
          </p:cNvPr>
          <p:cNvSpPr/>
          <p:nvPr/>
        </p:nvSpPr>
        <p:spPr>
          <a:xfrm>
            <a:off x="9000493" y="6667500"/>
            <a:ext cx="143507" cy="190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753" name="Rectangle 752">
            <a:extLst>
              <a:ext uri="{FF2B5EF4-FFF2-40B4-BE49-F238E27FC236}">
                <a16:creationId xmlns:a16="http://schemas.microsoft.com/office/drawing/2014/main" id="{8D72D467-42C5-9351-363B-1A3721BF59F6}"/>
              </a:ext>
            </a:extLst>
          </p:cNvPr>
          <p:cNvSpPr/>
          <p:nvPr/>
        </p:nvSpPr>
        <p:spPr>
          <a:xfrm>
            <a:off x="0" y="6667500"/>
            <a:ext cx="143507" cy="1905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grpSp>
        <p:nvGrpSpPr>
          <p:cNvPr id="779" name="Groupe 778">
            <a:extLst>
              <a:ext uri="{FF2B5EF4-FFF2-40B4-BE49-F238E27FC236}">
                <a16:creationId xmlns:a16="http://schemas.microsoft.com/office/drawing/2014/main" id="{80A7FEB4-20DD-8495-1633-7FF0EC7C560D}"/>
              </a:ext>
            </a:extLst>
          </p:cNvPr>
          <p:cNvGrpSpPr/>
          <p:nvPr/>
        </p:nvGrpSpPr>
        <p:grpSpPr>
          <a:xfrm>
            <a:off x="143506" y="190500"/>
            <a:ext cx="8857619" cy="6477000"/>
            <a:chOff x="191342" y="190500"/>
            <a:chExt cx="11810158" cy="6477000"/>
          </a:xfrm>
        </p:grpSpPr>
        <p:sp>
          <p:nvSpPr>
            <p:cNvPr id="767" name="Rectangle 766">
              <a:extLst>
                <a:ext uri="{FF2B5EF4-FFF2-40B4-BE49-F238E27FC236}">
                  <a16:creationId xmlns:a16="http://schemas.microsoft.com/office/drawing/2014/main" id="{16E49A6E-DC40-81F6-E631-3C568C98A074}"/>
                </a:ext>
              </a:extLst>
            </p:cNvPr>
            <p:cNvSpPr/>
            <p:nvPr/>
          </p:nvSpPr>
          <p:spPr>
            <a:xfrm>
              <a:off x="191342" y="190500"/>
              <a:ext cx="11810158" cy="4064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  <p:sp>
          <p:nvSpPr>
            <p:cNvPr id="768" name="Rectangle 767">
              <a:extLst>
                <a:ext uri="{FF2B5EF4-FFF2-40B4-BE49-F238E27FC236}">
                  <a16:creationId xmlns:a16="http://schemas.microsoft.com/office/drawing/2014/main" id="{CBC2560B-FAA0-EF83-90C3-5CF34779187E}"/>
                </a:ext>
              </a:extLst>
            </p:cNvPr>
            <p:cNvSpPr/>
            <p:nvPr/>
          </p:nvSpPr>
          <p:spPr>
            <a:xfrm>
              <a:off x="191342" y="742373"/>
              <a:ext cx="11810158" cy="4064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  <p:sp>
          <p:nvSpPr>
            <p:cNvPr id="769" name="Rectangle 768">
              <a:extLst>
                <a:ext uri="{FF2B5EF4-FFF2-40B4-BE49-F238E27FC236}">
                  <a16:creationId xmlns:a16="http://schemas.microsoft.com/office/drawing/2014/main" id="{FC874C00-BF24-5B21-7C10-EC60D9124751}"/>
                </a:ext>
              </a:extLst>
            </p:cNvPr>
            <p:cNvSpPr/>
            <p:nvPr/>
          </p:nvSpPr>
          <p:spPr>
            <a:xfrm>
              <a:off x="191342" y="1294246"/>
              <a:ext cx="11810158" cy="4064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  <p:sp>
          <p:nvSpPr>
            <p:cNvPr id="770" name="Rectangle 769">
              <a:extLst>
                <a:ext uri="{FF2B5EF4-FFF2-40B4-BE49-F238E27FC236}">
                  <a16:creationId xmlns:a16="http://schemas.microsoft.com/office/drawing/2014/main" id="{774FE9C0-D4F2-C8CD-A8B8-FA4088D63CF5}"/>
                </a:ext>
              </a:extLst>
            </p:cNvPr>
            <p:cNvSpPr/>
            <p:nvPr/>
          </p:nvSpPr>
          <p:spPr>
            <a:xfrm>
              <a:off x="191342" y="1846119"/>
              <a:ext cx="11810158" cy="4064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  <p:sp>
          <p:nvSpPr>
            <p:cNvPr id="771" name="Rectangle 770">
              <a:extLst>
                <a:ext uri="{FF2B5EF4-FFF2-40B4-BE49-F238E27FC236}">
                  <a16:creationId xmlns:a16="http://schemas.microsoft.com/office/drawing/2014/main" id="{788FAD25-5A59-C9FA-2BC3-C694FBADFDA5}"/>
                </a:ext>
              </a:extLst>
            </p:cNvPr>
            <p:cNvSpPr/>
            <p:nvPr/>
          </p:nvSpPr>
          <p:spPr>
            <a:xfrm>
              <a:off x="191342" y="2397992"/>
              <a:ext cx="11810158" cy="4064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  <p:sp>
          <p:nvSpPr>
            <p:cNvPr id="772" name="Rectangle 771">
              <a:extLst>
                <a:ext uri="{FF2B5EF4-FFF2-40B4-BE49-F238E27FC236}">
                  <a16:creationId xmlns:a16="http://schemas.microsoft.com/office/drawing/2014/main" id="{C02CFBB3-18BF-C468-3B04-1209931DD969}"/>
                </a:ext>
              </a:extLst>
            </p:cNvPr>
            <p:cNvSpPr/>
            <p:nvPr/>
          </p:nvSpPr>
          <p:spPr>
            <a:xfrm>
              <a:off x="191342" y="2949865"/>
              <a:ext cx="11810158" cy="4064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  <p:sp>
          <p:nvSpPr>
            <p:cNvPr id="773" name="Rectangle 772">
              <a:extLst>
                <a:ext uri="{FF2B5EF4-FFF2-40B4-BE49-F238E27FC236}">
                  <a16:creationId xmlns:a16="http://schemas.microsoft.com/office/drawing/2014/main" id="{76E088ED-4CE8-A736-CB16-341129E14FFD}"/>
                </a:ext>
              </a:extLst>
            </p:cNvPr>
            <p:cNvSpPr/>
            <p:nvPr/>
          </p:nvSpPr>
          <p:spPr>
            <a:xfrm>
              <a:off x="191342" y="3501738"/>
              <a:ext cx="11810158" cy="4064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  <p:sp>
          <p:nvSpPr>
            <p:cNvPr id="774" name="Rectangle 773">
              <a:extLst>
                <a:ext uri="{FF2B5EF4-FFF2-40B4-BE49-F238E27FC236}">
                  <a16:creationId xmlns:a16="http://schemas.microsoft.com/office/drawing/2014/main" id="{72F7300C-1EF7-6943-BA9C-03B454683BA0}"/>
                </a:ext>
              </a:extLst>
            </p:cNvPr>
            <p:cNvSpPr/>
            <p:nvPr/>
          </p:nvSpPr>
          <p:spPr>
            <a:xfrm>
              <a:off x="191342" y="4053611"/>
              <a:ext cx="11810158" cy="4064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  <p:sp>
          <p:nvSpPr>
            <p:cNvPr id="775" name="Rectangle 774">
              <a:extLst>
                <a:ext uri="{FF2B5EF4-FFF2-40B4-BE49-F238E27FC236}">
                  <a16:creationId xmlns:a16="http://schemas.microsoft.com/office/drawing/2014/main" id="{B2B65981-9912-D59C-AC3F-54FAB5C26F73}"/>
                </a:ext>
              </a:extLst>
            </p:cNvPr>
            <p:cNvSpPr/>
            <p:nvPr/>
          </p:nvSpPr>
          <p:spPr>
            <a:xfrm>
              <a:off x="191342" y="4605484"/>
              <a:ext cx="11810158" cy="4064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  <p:sp>
          <p:nvSpPr>
            <p:cNvPr id="776" name="Rectangle 775">
              <a:extLst>
                <a:ext uri="{FF2B5EF4-FFF2-40B4-BE49-F238E27FC236}">
                  <a16:creationId xmlns:a16="http://schemas.microsoft.com/office/drawing/2014/main" id="{4062E8DA-990F-F0DC-CFCE-BAC4F79DF59B}"/>
                </a:ext>
              </a:extLst>
            </p:cNvPr>
            <p:cNvSpPr/>
            <p:nvPr/>
          </p:nvSpPr>
          <p:spPr>
            <a:xfrm>
              <a:off x="191342" y="5157357"/>
              <a:ext cx="11810158" cy="4064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  <p:sp>
          <p:nvSpPr>
            <p:cNvPr id="777" name="Rectangle 776">
              <a:extLst>
                <a:ext uri="{FF2B5EF4-FFF2-40B4-BE49-F238E27FC236}">
                  <a16:creationId xmlns:a16="http://schemas.microsoft.com/office/drawing/2014/main" id="{6D2F46D6-FDCE-6B0B-1F60-3DC80BF36949}"/>
                </a:ext>
              </a:extLst>
            </p:cNvPr>
            <p:cNvSpPr/>
            <p:nvPr/>
          </p:nvSpPr>
          <p:spPr>
            <a:xfrm>
              <a:off x="191342" y="5709230"/>
              <a:ext cx="11810158" cy="4064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  <p:sp>
          <p:nvSpPr>
            <p:cNvPr id="778" name="Rectangle 777">
              <a:extLst>
                <a:ext uri="{FF2B5EF4-FFF2-40B4-BE49-F238E27FC236}">
                  <a16:creationId xmlns:a16="http://schemas.microsoft.com/office/drawing/2014/main" id="{5271D580-B758-7B2F-7724-74FAB7ABF695}"/>
                </a:ext>
              </a:extLst>
            </p:cNvPr>
            <p:cNvSpPr/>
            <p:nvPr/>
          </p:nvSpPr>
          <p:spPr>
            <a:xfrm>
              <a:off x="191342" y="6261100"/>
              <a:ext cx="11810158" cy="4064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</p:grpSp>
      <p:grpSp>
        <p:nvGrpSpPr>
          <p:cNvPr id="2" name="Groupe 1">
            <a:extLst>
              <a:ext uri="{FF2B5EF4-FFF2-40B4-BE49-F238E27FC236}">
                <a16:creationId xmlns:a16="http://schemas.microsoft.com/office/drawing/2014/main" id="{057F5921-E08D-D310-C96D-00DCC94EDAC6}"/>
              </a:ext>
            </a:extLst>
          </p:cNvPr>
          <p:cNvGrpSpPr/>
          <p:nvPr/>
        </p:nvGrpSpPr>
        <p:grpSpPr>
          <a:xfrm>
            <a:off x="142876" y="190500"/>
            <a:ext cx="8858249" cy="6477000"/>
            <a:chOff x="190501" y="190500"/>
            <a:chExt cx="11810999" cy="6477000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018AD273-6844-D590-D416-A5CD55039008}"/>
                </a:ext>
              </a:extLst>
            </p:cNvPr>
            <p:cNvSpPr/>
            <p:nvPr/>
          </p:nvSpPr>
          <p:spPr>
            <a:xfrm>
              <a:off x="190501" y="190500"/>
              <a:ext cx="850900" cy="64770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  <p:sp>
          <p:nvSpPr>
            <p:cNvPr id="780" name="Rectangle 779">
              <a:extLst>
                <a:ext uri="{FF2B5EF4-FFF2-40B4-BE49-F238E27FC236}">
                  <a16:creationId xmlns:a16="http://schemas.microsoft.com/office/drawing/2014/main" id="{2482C66C-C7F8-8074-E53B-46DA4DABE96B}"/>
                </a:ext>
              </a:extLst>
            </p:cNvPr>
            <p:cNvSpPr/>
            <p:nvPr/>
          </p:nvSpPr>
          <p:spPr>
            <a:xfrm>
              <a:off x="1186874" y="190500"/>
              <a:ext cx="850900" cy="64770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  <p:sp>
          <p:nvSpPr>
            <p:cNvPr id="781" name="Rectangle 780">
              <a:extLst>
                <a:ext uri="{FF2B5EF4-FFF2-40B4-BE49-F238E27FC236}">
                  <a16:creationId xmlns:a16="http://schemas.microsoft.com/office/drawing/2014/main" id="{73379A88-0553-14EC-D90F-72935D7CA01B}"/>
                </a:ext>
              </a:extLst>
            </p:cNvPr>
            <p:cNvSpPr/>
            <p:nvPr/>
          </p:nvSpPr>
          <p:spPr>
            <a:xfrm>
              <a:off x="2183247" y="190500"/>
              <a:ext cx="850900" cy="64770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  <p:sp>
          <p:nvSpPr>
            <p:cNvPr id="782" name="Rectangle 781">
              <a:extLst>
                <a:ext uri="{FF2B5EF4-FFF2-40B4-BE49-F238E27FC236}">
                  <a16:creationId xmlns:a16="http://schemas.microsoft.com/office/drawing/2014/main" id="{DD818F24-15B1-153A-D9DB-342ED21EA9B3}"/>
                </a:ext>
              </a:extLst>
            </p:cNvPr>
            <p:cNvSpPr/>
            <p:nvPr/>
          </p:nvSpPr>
          <p:spPr>
            <a:xfrm>
              <a:off x="3179620" y="190500"/>
              <a:ext cx="850900" cy="64770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  <p:sp>
          <p:nvSpPr>
            <p:cNvPr id="783" name="Rectangle 782">
              <a:extLst>
                <a:ext uri="{FF2B5EF4-FFF2-40B4-BE49-F238E27FC236}">
                  <a16:creationId xmlns:a16="http://schemas.microsoft.com/office/drawing/2014/main" id="{65FB8AED-21FD-7E9C-7CF1-D42F4FB93055}"/>
                </a:ext>
              </a:extLst>
            </p:cNvPr>
            <p:cNvSpPr/>
            <p:nvPr/>
          </p:nvSpPr>
          <p:spPr>
            <a:xfrm>
              <a:off x="4175993" y="190500"/>
              <a:ext cx="850900" cy="64770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  <p:sp>
          <p:nvSpPr>
            <p:cNvPr id="784" name="Rectangle 783">
              <a:extLst>
                <a:ext uri="{FF2B5EF4-FFF2-40B4-BE49-F238E27FC236}">
                  <a16:creationId xmlns:a16="http://schemas.microsoft.com/office/drawing/2014/main" id="{BF774BDB-FAF5-A2C8-14FF-9C8A3C3ABF45}"/>
                </a:ext>
              </a:extLst>
            </p:cNvPr>
            <p:cNvSpPr/>
            <p:nvPr/>
          </p:nvSpPr>
          <p:spPr>
            <a:xfrm>
              <a:off x="5172366" y="190500"/>
              <a:ext cx="850900" cy="64770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  <p:sp>
          <p:nvSpPr>
            <p:cNvPr id="785" name="Rectangle 784">
              <a:extLst>
                <a:ext uri="{FF2B5EF4-FFF2-40B4-BE49-F238E27FC236}">
                  <a16:creationId xmlns:a16="http://schemas.microsoft.com/office/drawing/2014/main" id="{E8015C03-ACAE-CA3E-3B69-C47F9BFCB31E}"/>
                </a:ext>
              </a:extLst>
            </p:cNvPr>
            <p:cNvSpPr/>
            <p:nvPr/>
          </p:nvSpPr>
          <p:spPr>
            <a:xfrm>
              <a:off x="6168739" y="190500"/>
              <a:ext cx="850900" cy="64770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  <p:sp>
          <p:nvSpPr>
            <p:cNvPr id="786" name="Rectangle 785">
              <a:extLst>
                <a:ext uri="{FF2B5EF4-FFF2-40B4-BE49-F238E27FC236}">
                  <a16:creationId xmlns:a16="http://schemas.microsoft.com/office/drawing/2014/main" id="{DC6217FF-BC45-619F-B88A-D871581957A6}"/>
                </a:ext>
              </a:extLst>
            </p:cNvPr>
            <p:cNvSpPr/>
            <p:nvPr/>
          </p:nvSpPr>
          <p:spPr>
            <a:xfrm>
              <a:off x="7165112" y="190500"/>
              <a:ext cx="850900" cy="64770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  <p:sp>
          <p:nvSpPr>
            <p:cNvPr id="787" name="Rectangle 786">
              <a:extLst>
                <a:ext uri="{FF2B5EF4-FFF2-40B4-BE49-F238E27FC236}">
                  <a16:creationId xmlns:a16="http://schemas.microsoft.com/office/drawing/2014/main" id="{A34856E9-2C32-A3A7-FA4B-C766AE36AA6F}"/>
                </a:ext>
              </a:extLst>
            </p:cNvPr>
            <p:cNvSpPr/>
            <p:nvPr/>
          </p:nvSpPr>
          <p:spPr>
            <a:xfrm>
              <a:off x="8161485" y="190500"/>
              <a:ext cx="850900" cy="64770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  <p:sp>
          <p:nvSpPr>
            <p:cNvPr id="788" name="Rectangle 787">
              <a:extLst>
                <a:ext uri="{FF2B5EF4-FFF2-40B4-BE49-F238E27FC236}">
                  <a16:creationId xmlns:a16="http://schemas.microsoft.com/office/drawing/2014/main" id="{F92B0008-81FD-CB68-6D58-6D895023C593}"/>
                </a:ext>
              </a:extLst>
            </p:cNvPr>
            <p:cNvSpPr/>
            <p:nvPr/>
          </p:nvSpPr>
          <p:spPr>
            <a:xfrm>
              <a:off x="9157858" y="190500"/>
              <a:ext cx="850900" cy="64770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  <p:sp>
          <p:nvSpPr>
            <p:cNvPr id="789" name="Rectangle 788">
              <a:extLst>
                <a:ext uri="{FF2B5EF4-FFF2-40B4-BE49-F238E27FC236}">
                  <a16:creationId xmlns:a16="http://schemas.microsoft.com/office/drawing/2014/main" id="{B30DB143-EA31-9A31-4D6E-919908975CB7}"/>
                </a:ext>
              </a:extLst>
            </p:cNvPr>
            <p:cNvSpPr/>
            <p:nvPr/>
          </p:nvSpPr>
          <p:spPr>
            <a:xfrm>
              <a:off x="10154231" y="190500"/>
              <a:ext cx="850900" cy="64770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  <p:sp>
          <p:nvSpPr>
            <p:cNvPr id="790" name="Rectangle 789">
              <a:extLst>
                <a:ext uri="{FF2B5EF4-FFF2-40B4-BE49-F238E27FC236}">
                  <a16:creationId xmlns:a16="http://schemas.microsoft.com/office/drawing/2014/main" id="{578D953E-DF89-61B6-B05E-3CC7D15AE9BF}"/>
                </a:ext>
              </a:extLst>
            </p:cNvPr>
            <p:cNvSpPr/>
            <p:nvPr/>
          </p:nvSpPr>
          <p:spPr>
            <a:xfrm>
              <a:off x="11150600" y="190500"/>
              <a:ext cx="850900" cy="6477000"/>
            </a:xfrm>
            <a:prstGeom prst="rect">
              <a:avLst/>
            </a:prstGeom>
            <a:solidFill>
              <a:schemeClr val="tx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/>
              <a:endParaRPr lang="fr-BE" sz="564" b="1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712575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positive de titre - Couleur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A2C51F86-390D-06FC-54FD-0BD89F5A6AF4}"/>
              </a:ext>
            </a:extLst>
          </p:cNvPr>
          <p:cNvSpPr/>
          <p:nvPr/>
        </p:nvSpPr>
        <p:spPr bwMode="ltGray">
          <a:xfrm>
            <a:off x="-1" y="-1"/>
            <a:ext cx="9144000" cy="6858000"/>
          </a:xfrm>
          <a:custGeom>
            <a:avLst/>
            <a:gdLst>
              <a:gd name="connsiteX0" fmla="*/ 190500 w 12192000"/>
              <a:gd name="connsiteY0" fmla="*/ 190500 h 6858000"/>
              <a:gd name="connsiteX1" fmla="*/ 190500 w 12192000"/>
              <a:gd name="connsiteY1" fmla="*/ 6665913 h 6858000"/>
              <a:gd name="connsiteX2" fmla="*/ 12001351 w 12192000"/>
              <a:gd name="connsiteY2" fmla="*/ 6665913 h 6858000"/>
              <a:gd name="connsiteX3" fmla="*/ 12001351 w 12192000"/>
              <a:gd name="connsiteY3" fmla="*/ 1905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90500" y="190500"/>
                </a:moveTo>
                <a:lnTo>
                  <a:pt x="190500" y="6665913"/>
                </a:lnTo>
                <a:lnTo>
                  <a:pt x="12001351" y="6665913"/>
                </a:lnTo>
                <a:lnTo>
                  <a:pt x="12001351" y="1905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BE" sz="1350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1FA59DD-3F3B-9BDA-354B-6148533DC198}"/>
              </a:ext>
            </a:extLst>
          </p:cNvPr>
          <p:cNvSpPr/>
          <p:nvPr/>
        </p:nvSpPr>
        <p:spPr bwMode="ltGray">
          <a:xfrm>
            <a:off x="0" y="-1"/>
            <a:ext cx="2383631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240F166D-9CD8-C3EB-EEA1-B38FDEE21862}"/>
              </a:ext>
            </a:extLst>
          </p:cNvPr>
          <p:cNvSpPr txBox="1"/>
          <p:nvPr userDrawn="1"/>
        </p:nvSpPr>
        <p:spPr>
          <a:xfrm>
            <a:off x="143508" y="6225358"/>
            <a:ext cx="1390017" cy="467436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</a:pPr>
            <a:r>
              <a:rPr lang="fr-BE" sz="675" noProof="0" dirty="0"/>
              <a:t>Intercommunale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pour la gestion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et la réalisation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d’études techniques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et économiques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039F42E-FD10-AF96-ED14-54D8B5FDAB0D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-1590283" y="1922431"/>
            <a:ext cx="4269061" cy="801476"/>
            <a:chOff x="0" y="1903775"/>
            <a:chExt cx="12191248" cy="305172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07396FC2-B22E-7945-6E52-A21DB9C857C4}"/>
                </a:ext>
              </a:extLst>
            </p:cNvPr>
            <p:cNvSpPr/>
            <p:nvPr/>
          </p:nvSpPr>
          <p:spPr>
            <a:xfrm>
              <a:off x="2711797" y="2325122"/>
              <a:ext cx="1046362" cy="1894316"/>
            </a:xfrm>
            <a:custGeom>
              <a:avLst/>
              <a:gdLst>
                <a:gd name="connsiteX0" fmla="*/ 0 w 1046362"/>
                <a:gd name="connsiteY0" fmla="*/ 50492 h 1894316"/>
                <a:gd name="connsiteX1" fmla="*/ 454628 w 1046362"/>
                <a:gd name="connsiteY1" fmla="*/ 50492 h 1894316"/>
                <a:gd name="connsiteX2" fmla="*/ 454628 w 1046362"/>
                <a:gd name="connsiteY2" fmla="*/ 295868 h 1894316"/>
                <a:gd name="connsiteX3" fmla="*/ 1046363 w 1046362"/>
                <a:gd name="connsiteY3" fmla="*/ 0 h 1894316"/>
                <a:gd name="connsiteX4" fmla="*/ 1046363 w 1046362"/>
                <a:gd name="connsiteY4" fmla="*/ 469064 h 1894316"/>
                <a:gd name="connsiteX5" fmla="*/ 454628 w 1046362"/>
                <a:gd name="connsiteY5" fmla="*/ 869574 h 1894316"/>
                <a:gd name="connsiteX6" fmla="*/ 454628 w 1046362"/>
                <a:gd name="connsiteY6" fmla="*/ 1894317 h 1894316"/>
                <a:gd name="connsiteX7" fmla="*/ 0 w 1046362"/>
                <a:gd name="connsiteY7" fmla="*/ 1894317 h 1894316"/>
                <a:gd name="connsiteX8" fmla="*/ 0 w 1046362"/>
                <a:gd name="connsiteY8" fmla="*/ 50492 h 1894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362" h="1894316">
                  <a:moveTo>
                    <a:pt x="0" y="50492"/>
                  </a:moveTo>
                  <a:lnTo>
                    <a:pt x="454628" y="50492"/>
                  </a:lnTo>
                  <a:lnTo>
                    <a:pt x="454628" y="295868"/>
                  </a:lnTo>
                  <a:cubicBezTo>
                    <a:pt x="602545" y="97425"/>
                    <a:pt x="826267" y="0"/>
                    <a:pt x="1046363" y="0"/>
                  </a:cubicBezTo>
                  <a:lnTo>
                    <a:pt x="1046363" y="469064"/>
                  </a:lnTo>
                  <a:cubicBezTo>
                    <a:pt x="663881" y="396885"/>
                    <a:pt x="454628" y="562864"/>
                    <a:pt x="454628" y="869574"/>
                  </a:cubicBezTo>
                  <a:lnTo>
                    <a:pt x="454628" y="1894317"/>
                  </a:lnTo>
                  <a:lnTo>
                    <a:pt x="0" y="1894317"/>
                  </a:lnTo>
                  <a:lnTo>
                    <a:pt x="0" y="50492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A17EDFDF-75CE-D604-7D04-E4FD00878A56}"/>
                </a:ext>
              </a:extLst>
            </p:cNvPr>
            <p:cNvSpPr/>
            <p:nvPr/>
          </p:nvSpPr>
          <p:spPr>
            <a:xfrm>
              <a:off x="0" y="2375647"/>
              <a:ext cx="454628" cy="1843758"/>
            </a:xfrm>
            <a:custGeom>
              <a:avLst/>
              <a:gdLst>
                <a:gd name="connsiteX0" fmla="*/ 0 w 454628"/>
                <a:gd name="connsiteY0" fmla="*/ 0 h 1843758"/>
                <a:gd name="connsiteX1" fmla="*/ 454628 w 454628"/>
                <a:gd name="connsiteY1" fmla="*/ 0 h 1843758"/>
                <a:gd name="connsiteX2" fmla="*/ 454628 w 454628"/>
                <a:gd name="connsiteY2" fmla="*/ 1843759 h 1843758"/>
                <a:gd name="connsiteX3" fmla="*/ 0 w 454628"/>
                <a:gd name="connsiteY3" fmla="*/ 1843759 h 1843758"/>
                <a:gd name="connsiteX4" fmla="*/ 0 w 454628"/>
                <a:gd name="connsiteY4" fmla="*/ 0 h 1843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4628" h="1843758">
                  <a:moveTo>
                    <a:pt x="0" y="0"/>
                  </a:moveTo>
                  <a:lnTo>
                    <a:pt x="454628" y="0"/>
                  </a:lnTo>
                  <a:lnTo>
                    <a:pt x="454628" y="1843759"/>
                  </a:lnTo>
                  <a:lnTo>
                    <a:pt x="0" y="1843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E0DA4852-EE26-D8C8-9788-FD0887F33ABA}"/>
                </a:ext>
              </a:extLst>
            </p:cNvPr>
            <p:cNvSpPr/>
            <p:nvPr/>
          </p:nvSpPr>
          <p:spPr>
            <a:xfrm>
              <a:off x="578997" y="2325122"/>
              <a:ext cx="1937590" cy="2630376"/>
            </a:xfrm>
            <a:custGeom>
              <a:avLst/>
              <a:gdLst>
                <a:gd name="connsiteX0" fmla="*/ 57743 w 1937590"/>
                <a:gd name="connsiteY0" fmla="*/ 2016988 h 2630376"/>
                <a:gd name="connsiteX1" fmla="*/ 584550 w 1937590"/>
                <a:gd name="connsiteY1" fmla="*/ 2016988 h 2630376"/>
                <a:gd name="connsiteX2" fmla="*/ 995871 w 1937590"/>
                <a:gd name="connsiteY2" fmla="*/ 2204620 h 2630376"/>
                <a:gd name="connsiteX3" fmla="*/ 1482963 w 1937590"/>
                <a:gd name="connsiteY3" fmla="*/ 1699466 h 2630376"/>
                <a:gd name="connsiteX4" fmla="*/ 1482963 w 1937590"/>
                <a:gd name="connsiteY4" fmla="*/ 1674188 h 2630376"/>
                <a:gd name="connsiteX5" fmla="*/ 869574 w 1937590"/>
                <a:gd name="connsiteY5" fmla="*/ 1944809 h 2630376"/>
                <a:gd name="connsiteX6" fmla="*/ 0 w 1937590"/>
                <a:gd name="connsiteY6" fmla="*/ 974184 h 2630376"/>
                <a:gd name="connsiteX7" fmla="*/ 869574 w 1937590"/>
                <a:gd name="connsiteY7" fmla="*/ 0 h 2630376"/>
                <a:gd name="connsiteX8" fmla="*/ 1482963 w 1937590"/>
                <a:gd name="connsiteY8" fmla="*/ 274214 h 2630376"/>
                <a:gd name="connsiteX9" fmla="*/ 1482963 w 1937590"/>
                <a:gd name="connsiteY9" fmla="*/ 50492 h 2630376"/>
                <a:gd name="connsiteX10" fmla="*/ 1937591 w 1937590"/>
                <a:gd name="connsiteY10" fmla="*/ 50492 h 2630376"/>
                <a:gd name="connsiteX11" fmla="*/ 1937591 w 1937590"/>
                <a:gd name="connsiteY11" fmla="*/ 1699466 h 2630376"/>
                <a:gd name="connsiteX12" fmla="*/ 995838 w 1937590"/>
                <a:gd name="connsiteY12" fmla="*/ 2630376 h 2630376"/>
                <a:gd name="connsiteX13" fmla="*/ 57710 w 1937590"/>
                <a:gd name="connsiteY13" fmla="*/ 2016988 h 2630376"/>
                <a:gd name="connsiteX14" fmla="*/ 977842 w 1937590"/>
                <a:gd name="connsiteY14" fmla="*/ 1519052 h 2630376"/>
                <a:gd name="connsiteX15" fmla="*/ 1482995 w 1937590"/>
                <a:gd name="connsiteY15" fmla="*/ 974217 h 2630376"/>
                <a:gd name="connsiteX16" fmla="*/ 977842 w 1937590"/>
                <a:gd name="connsiteY16" fmla="*/ 425757 h 2630376"/>
                <a:gd name="connsiteX17" fmla="*/ 472689 w 1937590"/>
                <a:gd name="connsiteY17" fmla="*/ 974217 h 2630376"/>
                <a:gd name="connsiteX18" fmla="*/ 977842 w 1937590"/>
                <a:gd name="connsiteY18" fmla="*/ 1519052 h 263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37590" h="2630376">
                  <a:moveTo>
                    <a:pt x="57743" y="2016988"/>
                  </a:moveTo>
                  <a:lnTo>
                    <a:pt x="584550" y="2016988"/>
                  </a:lnTo>
                  <a:cubicBezTo>
                    <a:pt x="645885" y="2128849"/>
                    <a:pt x="801053" y="2204620"/>
                    <a:pt x="995871" y="2204620"/>
                  </a:cubicBezTo>
                  <a:cubicBezTo>
                    <a:pt x="1288145" y="2204620"/>
                    <a:pt x="1482963" y="2024205"/>
                    <a:pt x="1482963" y="1699466"/>
                  </a:cubicBezTo>
                  <a:lnTo>
                    <a:pt x="1482963" y="1674188"/>
                  </a:lnTo>
                  <a:cubicBezTo>
                    <a:pt x="1342263" y="1850977"/>
                    <a:pt x="1129352" y="1944809"/>
                    <a:pt x="869574" y="1944809"/>
                  </a:cubicBezTo>
                  <a:cubicBezTo>
                    <a:pt x="425757" y="1944809"/>
                    <a:pt x="0" y="1609227"/>
                    <a:pt x="0" y="974184"/>
                  </a:cubicBezTo>
                  <a:cubicBezTo>
                    <a:pt x="0" y="339142"/>
                    <a:pt x="425757" y="0"/>
                    <a:pt x="869574" y="0"/>
                  </a:cubicBezTo>
                  <a:cubicBezTo>
                    <a:pt x="1129352" y="0"/>
                    <a:pt x="1342231" y="93800"/>
                    <a:pt x="1482963" y="274214"/>
                  </a:cubicBezTo>
                  <a:lnTo>
                    <a:pt x="1482963" y="50492"/>
                  </a:lnTo>
                  <a:lnTo>
                    <a:pt x="1937591" y="50492"/>
                  </a:lnTo>
                  <a:lnTo>
                    <a:pt x="1937591" y="1699466"/>
                  </a:lnTo>
                  <a:cubicBezTo>
                    <a:pt x="1937591" y="2255145"/>
                    <a:pt x="1529863" y="2630376"/>
                    <a:pt x="995838" y="2630376"/>
                  </a:cubicBezTo>
                  <a:cubicBezTo>
                    <a:pt x="555646" y="2630376"/>
                    <a:pt x="169571" y="2413873"/>
                    <a:pt x="57710" y="2016988"/>
                  </a:cubicBezTo>
                  <a:close/>
                  <a:moveTo>
                    <a:pt x="977842" y="1519052"/>
                  </a:moveTo>
                  <a:cubicBezTo>
                    <a:pt x="1273710" y="1519052"/>
                    <a:pt x="1482995" y="1320610"/>
                    <a:pt x="1482995" y="974217"/>
                  </a:cubicBezTo>
                  <a:cubicBezTo>
                    <a:pt x="1482995" y="627824"/>
                    <a:pt x="1273710" y="425757"/>
                    <a:pt x="977842" y="425757"/>
                  </a:cubicBezTo>
                  <a:cubicBezTo>
                    <a:pt x="681975" y="425757"/>
                    <a:pt x="472689" y="624199"/>
                    <a:pt x="472689" y="974217"/>
                  </a:cubicBezTo>
                  <a:cubicBezTo>
                    <a:pt x="472689" y="1324235"/>
                    <a:pt x="685567" y="1519052"/>
                    <a:pt x="977842" y="151905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02A02D96-1ED3-FCE1-1AFD-AABA05DE4A1E}"/>
                </a:ext>
              </a:extLst>
            </p:cNvPr>
            <p:cNvSpPr/>
            <p:nvPr/>
          </p:nvSpPr>
          <p:spPr>
            <a:xfrm>
              <a:off x="3757703" y="2325089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09 w 1861819"/>
                <a:gd name="connsiteY1" fmla="*/ 0 h 1944841"/>
                <a:gd name="connsiteX2" fmla="*/ 1861819 w 1861819"/>
                <a:gd name="connsiteY2" fmla="*/ 970624 h 1944841"/>
                <a:gd name="connsiteX3" fmla="*/ 1861819 w 1861819"/>
                <a:gd name="connsiteY3" fmla="*/ 1111324 h 1944841"/>
                <a:gd name="connsiteX4" fmla="*/ 451003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9 h 1944841"/>
                <a:gd name="connsiteX7" fmla="*/ 1825762 w 1861819"/>
                <a:gd name="connsiteY7" fmla="*/ 1392789 h 1944841"/>
                <a:gd name="connsiteX8" fmla="*/ 948970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09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09" y="0"/>
                  </a:cubicBezTo>
                  <a:cubicBezTo>
                    <a:pt x="1399973" y="0"/>
                    <a:pt x="1861819" y="328332"/>
                    <a:pt x="1861819" y="970624"/>
                  </a:cubicBezTo>
                  <a:lnTo>
                    <a:pt x="1861819" y="1111324"/>
                  </a:lnTo>
                  <a:lnTo>
                    <a:pt x="451003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9"/>
                  </a:cubicBezTo>
                  <a:lnTo>
                    <a:pt x="1825762" y="1392789"/>
                  </a:lnTo>
                  <a:cubicBezTo>
                    <a:pt x="1667002" y="1764427"/>
                    <a:pt x="1298956" y="1944842"/>
                    <a:pt x="948970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8" y="483500"/>
                    <a:pt x="1125759" y="371639"/>
                    <a:pt x="930909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BCEF2C84-D993-3606-E093-3026685EB66B}"/>
                </a:ext>
              </a:extLst>
            </p:cNvPr>
            <p:cNvSpPr/>
            <p:nvPr/>
          </p:nvSpPr>
          <p:spPr>
            <a:xfrm>
              <a:off x="5619032" y="1905440"/>
              <a:ext cx="1183470" cy="2309262"/>
            </a:xfrm>
            <a:custGeom>
              <a:avLst/>
              <a:gdLst>
                <a:gd name="connsiteX0" fmla="*/ 299493 w 1183470"/>
                <a:gd name="connsiteY0" fmla="*/ 1749992 h 2309262"/>
                <a:gd name="connsiteX1" fmla="*/ 299493 w 1183470"/>
                <a:gd name="connsiteY1" fmla="*/ 873199 h 2309262"/>
                <a:gd name="connsiteX2" fmla="*/ 0 w 1183470"/>
                <a:gd name="connsiteY2" fmla="*/ 873199 h 2309262"/>
                <a:gd name="connsiteX3" fmla="*/ 0 w 1183470"/>
                <a:gd name="connsiteY3" fmla="*/ 465471 h 2309262"/>
                <a:gd name="connsiteX4" fmla="*/ 299493 w 1183470"/>
                <a:gd name="connsiteY4" fmla="*/ 465471 h 2309262"/>
                <a:gd name="connsiteX5" fmla="*/ 299493 w 1183470"/>
                <a:gd name="connsiteY5" fmla="*/ 0 h 2309262"/>
                <a:gd name="connsiteX6" fmla="*/ 754121 w 1183470"/>
                <a:gd name="connsiteY6" fmla="*/ 0 h 2309262"/>
                <a:gd name="connsiteX7" fmla="*/ 754121 w 1183470"/>
                <a:gd name="connsiteY7" fmla="*/ 465471 h 2309262"/>
                <a:gd name="connsiteX8" fmla="*/ 1183470 w 1183470"/>
                <a:gd name="connsiteY8" fmla="*/ 465471 h 2309262"/>
                <a:gd name="connsiteX9" fmla="*/ 1183470 w 1183470"/>
                <a:gd name="connsiteY9" fmla="*/ 873199 h 2309262"/>
                <a:gd name="connsiteX10" fmla="*/ 754121 w 1183470"/>
                <a:gd name="connsiteY10" fmla="*/ 873199 h 2309262"/>
                <a:gd name="connsiteX11" fmla="*/ 754121 w 1183470"/>
                <a:gd name="connsiteY11" fmla="*/ 1749992 h 2309262"/>
                <a:gd name="connsiteX12" fmla="*/ 894820 w 1183470"/>
                <a:gd name="connsiteY12" fmla="*/ 1901534 h 2309262"/>
                <a:gd name="connsiteX13" fmla="*/ 1158224 w 1183470"/>
                <a:gd name="connsiteY13" fmla="*/ 1901534 h 2309262"/>
                <a:gd name="connsiteX14" fmla="*/ 1158224 w 1183470"/>
                <a:gd name="connsiteY14" fmla="*/ 2309263 h 2309262"/>
                <a:gd name="connsiteX15" fmla="*/ 894820 w 1183470"/>
                <a:gd name="connsiteY15" fmla="*/ 2309263 h 2309262"/>
                <a:gd name="connsiteX16" fmla="*/ 299460 w 1183470"/>
                <a:gd name="connsiteY16" fmla="*/ 1749992 h 230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83470" h="2309262">
                  <a:moveTo>
                    <a:pt x="299493" y="1749992"/>
                  </a:moveTo>
                  <a:lnTo>
                    <a:pt x="299493" y="873199"/>
                  </a:lnTo>
                  <a:lnTo>
                    <a:pt x="0" y="873199"/>
                  </a:lnTo>
                  <a:lnTo>
                    <a:pt x="0" y="465471"/>
                  </a:lnTo>
                  <a:lnTo>
                    <a:pt x="299493" y="465471"/>
                  </a:lnTo>
                  <a:lnTo>
                    <a:pt x="299493" y="0"/>
                  </a:lnTo>
                  <a:lnTo>
                    <a:pt x="754121" y="0"/>
                  </a:lnTo>
                  <a:cubicBezTo>
                    <a:pt x="754121" y="0"/>
                    <a:pt x="754121" y="465471"/>
                    <a:pt x="754121" y="465471"/>
                  </a:cubicBezTo>
                  <a:lnTo>
                    <a:pt x="1183470" y="465471"/>
                  </a:lnTo>
                  <a:lnTo>
                    <a:pt x="1183470" y="873199"/>
                  </a:lnTo>
                  <a:lnTo>
                    <a:pt x="754121" y="873199"/>
                  </a:lnTo>
                  <a:lnTo>
                    <a:pt x="754121" y="1749992"/>
                  </a:lnTo>
                  <a:cubicBezTo>
                    <a:pt x="754121" y="1847417"/>
                    <a:pt x="797395" y="1901534"/>
                    <a:pt x="894820" y="1901534"/>
                  </a:cubicBezTo>
                  <a:lnTo>
                    <a:pt x="1158224" y="1901534"/>
                  </a:lnTo>
                  <a:cubicBezTo>
                    <a:pt x="1158224" y="1901534"/>
                    <a:pt x="1158224" y="2309263"/>
                    <a:pt x="1158224" y="2309263"/>
                  </a:cubicBezTo>
                  <a:lnTo>
                    <a:pt x="894820" y="2309263"/>
                  </a:lnTo>
                  <a:cubicBezTo>
                    <a:pt x="555646" y="2309263"/>
                    <a:pt x="299460" y="2085541"/>
                    <a:pt x="299460" y="174999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8409A91F-D100-8515-6D54-DE5518A6556B}"/>
                </a:ext>
              </a:extLst>
            </p:cNvPr>
            <p:cNvSpPr/>
            <p:nvPr/>
          </p:nvSpPr>
          <p:spPr>
            <a:xfrm>
              <a:off x="6833464" y="2323391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10 w 1861819"/>
                <a:gd name="connsiteY1" fmla="*/ 0 h 1944841"/>
                <a:gd name="connsiteX2" fmla="*/ 1861820 w 1861819"/>
                <a:gd name="connsiteY2" fmla="*/ 970625 h 1944841"/>
                <a:gd name="connsiteX3" fmla="*/ 1861820 w 1861819"/>
                <a:gd name="connsiteY3" fmla="*/ 1111324 h 1944841"/>
                <a:gd name="connsiteX4" fmla="*/ 451002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8 h 1944841"/>
                <a:gd name="connsiteX7" fmla="*/ 1825763 w 1861819"/>
                <a:gd name="connsiteY7" fmla="*/ 1392788 h 1944841"/>
                <a:gd name="connsiteX8" fmla="*/ 948971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10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10" y="0"/>
                  </a:cubicBezTo>
                  <a:cubicBezTo>
                    <a:pt x="1399973" y="0"/>
                    <a:pt x="1861820" y="328332"/>
                    <a:pt x="1861820" y="970625"/>
                  </a:cubicBezTo>
                  <a:lnTo>
                    <a:pt x="1861820" y="1111324"/>
                  </a:lnTo>
                  <a:lnTo>
                    <a:pt x="451002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8"/>
                  </a:cubicBezTo>
                  <a:lnTo>
                    <a:pt x="1825763" y="1392788"/>
                  </a:lnTo>
                  <a:cubicBezTo>
                    <a:pt x="1667002" y="1764427"/>
                    <a:pt x="1298956" y="1944842"/>
                    <a:pt x="948971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7" y="483500"/>
                    <a:pt x="1125759" y="371639"/>
                    <a:pt x="930910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3FED492E-4FB8-5E70-6114-C1CDC887B33E}"/>
                </a:ext>
              </a:extLst>
            </p:cNvPr>
            <p:cNvSpPr/>
            <p:nvPr/>
          </p:nvSpPr>
          <p:spPr>
            <a:xfrm>
              <a:off x="8811422" y="2323391"/>
              <a:ext cx="1829388" cy="1944841"/>
            </a:xfrm>
            <a:custGeom>
              <a:avLst/>
              <a:gdLst>
                <a:gd name="connsiteX0" fmla="*/ 33 w 1829388"/>
                <a:gd name="connsiteY0" fmla="*/ 974217 h 1944841"/>
                <a:gd name="connsiteX1" fmla="*/ 934568 w 1829388"/>
                <a:gd name="connsiteY1" fmla="*/ 0 h 1944841"/>
                <a:gd name="connsiteX2" fmla="*/ 1825795 w 1829388"/>
                <a:gd name="connsiteY2" fmla="*/ 671132 h 1944841"/>
                <a:gd name="connsiteX3" fmla="*/ 1327860 w 1829388"/>
                <a:gd name="connsiteY3" fmla="*/ 671132 h 1944841"/>
                <a:gd name="connsiteX4" fmla="*/ 934535 w 1829388"/>
                <a:gd name="connsiteY4" fmla="*/ 425757 h 1944841"/>
                <a:gd name="connsiteX5" fmla="*/ 472689 w 1829388"/>
                <a:gd name="connsiteY5" fmla="*/ 974217 h 1944841"/>
                <a:gd name="connsiteX6" fmla="*/ 934535 w 1829388"/>
                <a:gd name="connsiteY6" fmla="*/ 1519052 h 1944841"/>
                <a:gd name="connsiteX7" fmla="*/ 1331453 w 1829388"/>
                <a:gd name="connsiteY7" fmla="*/ 1241213 h 1944841"/>
                <a:gd name="connsiteX8" fmla="*/ 1829388 w 1829388"/>
                <a:gd name="connsiteY8" fmla="*/ 1241213 h 1944841"/>
                <a:gd name="connsiteX9" fmla="*/ 934535 w 1829388"/>
                <a:gd name="connsiteY9" fmla="*/ 1944842 h 1944841"/>
                <a:gd name="connsiteX10" fmla="*/ 0 w 1829388"/>
                <a:gd name="connsiteY10" fmla="*/ 974217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29388" h="1944841">
                  <a:moveTo>
                    <a:pt x="33" y="974217"/>
                  </a:moveTo>
                  <a:cubicBezTo>
                    <a:pt x="33" y="335582"/>
                    <a:pt x="461879" y="0"/>
                    <a:pt x="934568" y="0"/>
                  </a:cubicBezTo>
                  <a:cubicBezTo>
                    <a:pt x="1317050" y="0"/>
                    <a:pt x="1699532" y="220096"/>
                    <a:pt x="1825795" y="671132"/>
                  </a:cubicBezTo>
                  <a:lnTo>
                    <a:pt x="1327860" y="671132"/>
                  </a:lnTo>
                  <a:cubicBezTo>
                    <a:pt x="1248464" y="501561"/>
                    <a:pt x="1100546" y="425757"/>
                    <a:pt x="934535" y="425757"/>
                  </a:cubicBezTo>
                  <a:cubicBezTo>
                    <a:pt x="663914" y="425757"/>
                    <a:pt x="472689" y="624199"/>
                    <a:pt x="472689" y="974217"/>
                  </a:cubicBezTo>
                  <a:cubicBezTo>
                    <a:pt x="472689" y="1324235"/>
                    <a:pt x="663914" y="1519052"/>
                    <a:pt x="934535" y="1519052"/>
                  </a:cubicBezTo>
                  <a:cubicBezTo>
                    <a:pt x="1114950" y="1519052"/>
                    <a:pt x="1255681" y="1428845"/>
                    <a:pt x="1331453" y="1241213"/>
                  </a:cubicBezTo>
                  <a:lnTo>
                    <a:pt x="1829388" y="1241213"/>
                  </a:lnTo>
                  <a:cubicBezTo>
                    <a:pt x="1713935" y="1713902"/>
                    <a:pt x="1327860" y="1944842"/>
                    <a:pt x="934535" y="1944842"/>
                  </a:cubicBezTo>
                  <a:cubicBezTo>
                    <a:pt x="461879" y="1944842"/>
                    <a:pt x="0" y="1609259"/>
                    <a:pt x="0" y="974217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87E41D84-0310-51F3-714E-D5195BB7B589}"/>
                </a:ext>
              </a:extLst>
            </p:cNvPr>
            <p:cNvSpPr/>
            <p:nvPr/>
          </p:nvSpPr>
          <p:spPr>
            <a:xfrm>
              <a:off x="11101513" y="1903775"/>
              <a:ext cx="1089735" cy="1089735"/>
            </a:xfrm>
            <a:custGeom>
              <a:avLst/>
              <a:gdLst>
                <a:gd name="connsiteX0" fmla="*/ 1089736 w 1089735"/>
                <a:gd name="connsiteY0" fmla="*/ 544868 h 1089735"/>
                <a:gd name="connsiteX1" fmla="*/ 544868 w 1089735"/>
                <a:gd name="connsiteY1" fmla="*/ 1089736 h 1089735"/>
                <a:gd name="connsiteX2" fmla="*/ 0 w 1089735"/>
                <a:gd name="connsiteY2" fmla="*/ 544868 h 1089735"/>
                <a:gd name="connsiteX3" fmla="*/ 544868 w 1089735"/>
                <a:gd name="connsiteY3" fmla="*/ 0 h 1089735"/>
                <a:gd name="connsiteX4" fmla="*/ 1089736 w 1089735"/>
                <a:gd name="connsiteY4" fmla="*/ 544868 h 1089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735" h="1089735">
                  <a:moveTo>
                    <a:pt x="1089736" y="544868"/>
                  </a:moveTo>
                  <a:cubicBezTo>
                    <a:pt x="1089736" y="845790"/>
                    <a:pt x="845790" y="1089736"/>
                    <a:pt x="544868" y="1089736"/>
                  </a:cubicBezTo>
                  <a:cubicBezTo>
                    <a:pt x="243945" y="1089736"/>
                    <a:pt x="0" y="845790"/>
                    <a:pt x="0" y="544868"/>
                  </a:cubicBezTo>
                  <a:cubicBezTo>
                    <a:pt x="0" y="243946"/>
                    <a:pt x="243945" y="0"/>
                    <a:pt x="544868" y="0"/>
                  </a:cubicBezTo>
                  <a:cubicBezTo>
                    <a:pt x="845790" y="0"/>
                    <a:pt x="1089736" y="243946"/>
                    <a:pt x="1089736" y="544868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</p:grpSp>
      <p:sp>
        <p:nvSpPr>
          <p:cNvPr id="17" name="Espace réservé de la date 16">
            <a:extLst>
              <a:ext uri="{FF2B5EF4-FFF2-40B4-BE49-F238E27FC236}">
                <a16:creationId xmlns:a16="http://schemas.microsoft.com/office/drawing/2014/main" id="{EAA18DB6-AE7D-AEB7-A94E-6443C71657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83631" y="6418219"/>
            <a:ext cx="2132967" cy="249281"/>
          </a:xfrm>
        </p:spPr>
        <p:txBody>
          <a:bodyPr wrap="square" lIns="172800" bIns="144000" anchor="b">
            <a:spAutoFit/>
          </a:bodyPr>
          <a:lstStyle>
            <a:lvl1pPr algn="l">
              <a:lnSpc>
                <a:spcPct val="90000"/>
              </a:lnSpc>
              <a:defRPr sz="750" b="1"/>
            </a:lvl1pPr>
          </a:lstStyle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21" name="Titre 1">
            <a:extLst>
              <a:ext uri="{FF2B5EF4-FFF2-40B4-BE49-F238E27FC236}">
                <a16:creationId xmlns:a16="http://schemas.microsoft.com/office/drawing/2014/main" id="{A1D63EBE-B306-6156-8F30-2C93E02201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83631" y="3088727"/>
            <a:ext cx="6616304" cy="644004"/>
          </a:xfrm>
          <a:noFill/>
        </p:spPr>
        <p:txBody>
          <a:bodyPr wrap="square" lIns="144000" tIns="72000" rIns="144000" bIns="72000" anchor="b">
            <a:spAutoFit/>
          </a:bodyPr>
          <a:lstStyle>
            <a:lvl1pPr algn="l">
              <a:lnSpc>
                <a:spcPct val="80000"/>
              </a:lnSpc>
              <a:spcBef>
                <a:spcPts val="0"/>
              </a:spcBef>
              <a:defRPr sz="4050">
                <a:solidFill>
                  <a:schemeClr val="tx1"/>
                </a:solidFill>
              </a:defRPr>
            </a:lvl1pPr>
          </a:lstStyle>
          <a:p>
            <a:r>
              <a:rPr lang="fr-BE" noProof="0" dirty="0"/>
              <a:t>Modifiez le style du titre</a:t>
            </a:r>
          </a:p>
        </p:txBody>
      </p:sp>
      <p:sp>
        <p:nvSpPr>
          <p:cNvPr id="22" name="Sous-titre 2">
            <a:extLst>
              <a:ext uri="{FF2B5EF4-FFF2-40B4-BE49-F238E27FC236}">
                <a16:creationId xmlns:a16="http://schemas.microsoft.com/office/drawing/2014/main" id="{45881E97-8BC3-7BDD-3696-D56C45E37E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83631" y="3948371"/>
            <a:ext cx="6616304" cy="666575"/>
          </a:xfrm>
          <a:prstGeom prst="rect">
            <a:avLst/>
          </a:prstGeom>
        </p:spPr>
        <p:txBody>
          <a:bodyPr wrap="square" lIns="172800" tIns="72000" rIns="172800" bIns="72000">
            <a:spAutoFit/>
          </a:bodyPr>
          <a:lstStyle>
            <a:lvl1pPr marL="0" indent="0" algn="l">
              <a:lnSpc>
                <a:spcPct val="90000"/>
              </a:lnSpc>
              <a:spcBef>
                <a:spcPts val="450"/>
              </a:spcBef>
              <a:buNone/>
              <a:defRPr sz="1800" b="1">
                <a:solidFill>
                  <a:schemeClr val="tx1"/>
                </a:solidFill>
              </a:defRPr>
            </a:lvl1pPr>
            <a:lvl2pPr marL="0" indent="0" algn="l">
              <a:spcBef>
                <a:spcPts val="450"/>
              </a:spcBef>
              <a:buNone/>
              <a:defRPr sz="1350">
                <a:solidFill>
                  <a:schemeClr val="tx1"/>
                </a:solidFill>
              </a:defRPr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BE" noProof="0" dirty="0"/>
              <a:t>Modifiez le style des sous-titres du masque</a:t>
            </a:r>
          </a:p>
          <a:p>
            <a:pPr lvl="1"/>
            <a:r>
              <a:rPr lang="fr-BE" noProof="0" dirty="0"/>
              <a:t>Deuxième niveau</a:t>
            </a:r>
          </a:p>
        </p:txBody>
      </p:sp>
      <p:sp>
        <p:nvSpPr>
          <p:cNvPr id="2" name="ZoneTexte 102">
            <a:extLst>
              <a:ext uri="{FF2B5EF4-FFF2-40B4-BE49-F238E27FC236}">
                <a16:creationId xmlns:a16="http://schemas.microsoft.com/office/drawing/2014/main" id="{474389B9-998A-6F0B-FBFA-0211F56BAD8C}"/>
              </a:ext>
            </a:extLst>
          </p:cNvPr>
          <p:cNvSpPr txBox="1"/>
          <p:nvPr/>
        </p:nvSpPr>
        <p:spPr>
          <a:xfrm>
            <a:off x="9221368" y="415290"/>
            <a:ext cx="715112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droit &gt; </a:t>
            </a:r>
            <a:br>
              <a:rPr lang="fr-BE" sz="750" noProof="0" dirty="0"/>
            </a:br>
            <a:r>
              <a:rPr lang="fr-BE" sz="750" b="1" noProof="0" dirty="0"/>
              <a:t>Mise en forme de l’arrière-plan </a:t>
            </a:r>
          </a:p>
        </p:txBody>
      </p:sp>
      <p:sp>
        <p:nvSpPr>
          <p:cNvPr id="5" name="ZoneTexte 102">
            <a:extLst>
              <a:ext uri="{FF2B5EF4-FFF2-40B4-BE49-F238E27FC236}">
                <a16:creationId xmlns:a16="http://schemas.microsoft.com/office/drawing/2014/main" id="{B602C596-2DF3-8C39-5C08-322C44E80194}"/>
              </a:ext>
            </a:extLst>
          </p:cNvPr>
          <p:cNvSpPr txBox="1"/>
          <p:nvPr/>
        </p:nvSpPr>
        <p:spPr>
          <a:xfrm>
            <a:off x="9221368" y="1"/>
            <a:ext cx="1149452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changer la couleur de l’arrière-plan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54C36EE-3F78-DD25-DF86-DF2E846E15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236" r="792" b="11871"/>
          <a:stretch/>
        </p:blipFill>
        <p:spPr>
          <a:xfrm>
            <a:off x="9221368" y="1043325"/>
            <a:ext cx="1103732" cy="186418"/>
          </a:xfrm>
          <a:prstGeom prst="rect">
            <a:avLst/>
          </a:prstGeom>
        </p:spPr>
      </p:pic>
      <p:sp>
        <p:nvSpPr>
          <p:cNvPr id="18" name="ZoneTexte 102">
            <a:extLst>
              <a:ext uri="{FF2B5EF4-FFF2-40B4-BE49-F238E27FC236}">
                <a16:creationId xmlns:a16="http://schemas.microsoft.com/office/drawing/2014/main" id="{ECB1FB0D-F2A4-2EF6-C3C2-49CC620AA0BA}"/>
              </a:ext>
            </a:extLst>
          </p:cNvPr>
          <p:cNvSpPr txBox="1"/>
          <p:nvPr/>
        </p:nvSpPr>
        <p:spPr>
          <a:xfrm>
            <a:off x="9221368" y="1229744"/>
            <a:ext cx="822443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Choisir </a:t>
            </a:r>
            <a:r>
              <a:rPr lang="fr-BE" sz="750" b="1" noProof="0" dirty="0"/>
              <a:t>Remplissage uni</a:t>
            </a:r>
          </a:p>
        </p:txBody>
      </p:sp>
      <p:sp>
        <p:nvSpPr>
          <p:cNvPr id="28" name="ZoneTexte 102">
            <a:extLst>
              <a:ext uri="{FF2B5EF4-FFF2-40B4-BE49-F238E27FC236}">
                <a16:creationId xmlns:a16="http://schemas.microsoft.com/office/drawing/2014/main" id="{4D18EAD5-E228-1806-4B3C-1C9EA1659495}"/>
              </a:ext>
            </a:extLst>
          </p:cNvPr>
          <p:cNvSpPr txBox="1"/>
          <p:nvPr/>
        </p:nvSpPr>
        <p:spPr>
          <a:xfrm>
            <a:off x="9221368" y="1629853"/>
            <a:ext cx="822443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Choisir </a:t>
            </a:r>
            <a:r>
              <a:rPr lang="fr-BE" sz="750" b="1" noProof="0" dirty="0"/>
              <a:t>uniquement les couleurs à 100%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A67FA8E9-6D24-2507-25F2-03A248B70029}"/>
              </a:ext>
            </a:extLst>
          </p:cNvPr>
          <p:cNvGrpSpPr/>
          <p:nvPr userDrawn="1"/>
        </p:nvGrpSpPr>
        <p:grpSpPr>
          <a:xfrm>
            <a:off x="9221369" y="2217421"/>
            <a:ext cx="778453" cy="1586799"/>
            <a:chOff x="12295158" y="2217420"/>
            <a:chExt cx="1037937" cy="1586799"/>
          </a:xfrm>
        </p:grpSpPr>
        <p:pic>
          <p:nvPicPr>
            <p:cNvPr id="26" name="Image 25">
              <a:extLst>
                <a:ext uri="{FF2B5EF4-FFF2-40B4-BE49-F238E27FC236}">
                  <a16:creationId xmlns:a16="http://schemas.microsoft.com/office/drawing/2014/main" id="{9941067C-50E6-8272-7807-4C1ED860C50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alphaModFix amt="30000"/>
            </a:blip>
            <a:stretch>
              <a:fillRect/>
            </a:stretch>
          </p:blipFill>
          <p:spPr>
            <a:xfrm>
              <a:off x="12304395" y="2217420"/>
              <a:ext cx="1028700" cy="1586799"/>
            </a:xfrm>
            <a:prstGeom prst="rect">
              <a:avLst/>
            </a:prstGeom>
          </p:spPr>
        </p:pic>
        <p:pic>
          <p:nvPicPr>
            <p:cNvPr id="23" name="Image 22">
              <a:extLst>
                <a:ext uri="{FF2B5EF4-FFF2-40B4-BE49-F238E27FC236}">
                  <a16:creationId xmlns:a16="http://schemas.microsoft.com/office/drawing/2014/main" id="{C0AD6BAF-2590-D30D-8C13-99390E7F353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rcRect l="1120" t="59001" r="61926" b="34047"/>
            <a:stretch/>
          </p:blipFill>
          <p:spPr>
            <a:xfrm>
              <a:off x="12296775" y="3220084"/>
              <a:ext cx="523875" cy="123825"/>
            </a:xfrm>
            <a:prstGeom prst="rect">
              <a:avLst/>
            </a:prstGeom>
          </p:spPr>
        </p:pic>
        <p:pic>
          <p:nvPicPr>
            <p:cNvPr id="24" name="Image 23">
              <a:extLst>
                <a:ext uri="{FF2B5EF4-FFF2-40B4-BE49-F238E27FC236}">
                  <a16:creationId xmlns:a16="http://schemas.microsoft.com/office/drawing/2014/main" id="{2F1688B9-0064-CC2D-C0FD-AB88E7AE704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rcRect l="1658" t="12567" r="25778" b="80711"/>
            <a:stretch/>
          </p:blipFill>
          <p:spPr>
            <a:xfrm>
              <a:off x="12304394" y="2370136"/>
              <a:ext cx="1028701" cy="119751"/>
            </a:xfrm>
            <a:prstGeom prst="rect">
              <a:avLst/>
            </a:prstGeom>
          </p:spPr>
        </p:pic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CB9C3BE-9944-9F12-8385-B5BAD034A663}"/>
                </a:ext>
              </a:extLst>
            </p:cNvPr>
            <p:cNvSpPr/>
            <p:nvPr/>
          </p:nvSpPr>
          <p:spPr>
            <a:xfrm>
              <a:off x="12712700" y="2370137"/>
              <a:ext cx="620395" cy="12494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350" noProof="0" dirty="0"/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63F49EC9-9C7F-A42B-6620-725E3402361B}"/>
                </a:ext>
              </a:extLst>
            </p:cNvPr>
            <p:cNvSpPr/>
            <p:nvPr/>
          </p:nvSpPr>
          <p:spPr>
            <a:xfrm rot="5400000">
              <a:off x="12494403" y="3027193"/>
              <a:ext cx="120651" cy="51914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350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607380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positive de grand titre - Couleur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A2C51F86-390D-06FC-54FD-0BD89F5A6AF4}"/>
              </a:ext>
            </a:extLst>
          </p:cNvPr>
          <p:cNvSpPr/>
          <p:nvPr/>
        </p:nvSpPr>
        <p:spPr bwMode="ltGray">
          <a:xfrm>
            <a:off x="-1" y="-1"/>
            <a:ext cx="9144000" cy="6858000"/>
          </a:xfrm>
          <a:custGeom>
            <a:avLst/>
            <a:gdLst>
              <a:gd name="connsiteX0" fmla="*/ 190500 w 12192000"/>
              <a:gd name="connsiteY0" fmla="*/ 190500 h 6858000"/>
              <a:gd name="connsiteX1" fmla="*/ 190500 w 12192000"/>
              <a:gd name="connsiteY1" fmla="*/ 6665913 h 6858000"/>
              <a:gd name="connsiteX2" fmla="*/ 12001351 w 12192000"/>
              <a:gd name="connsiteY2" fmla="*/ 6665913 h 6858000"/>
              <a:gd name="connsiteX3" fmla="*/ 12001351 w 12192000"/>
              <a:gd name="connsiteY3" fmla="*/ 1905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90500" y="190500"/>
                </a:moveTo>
                <a:lnTo>
                  <a:pt x="190500" y="6665913"/>
                </a:lnTo>
                <a:lnTo>
                  <a:pt x="12001351" y="6665913"/>
                </a:lnTo>
                <a:lnTo>
                  <a:pt x="12001351" y="1905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BE" sz="1350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1FA59DD-3F3B-9BDA-354B-6148533DC198}"/>
              </a:ext>
            </a:extLst>
          </p:cNvPr>
          <p:cNvSpPr/>
          <p:nvPr/>
        </p:nvSpPr>
        <p:spPr bwMode="gray">
          <a:xfrm>
            <a:off x="0" y="-1"/>
            <a:ext cx="2383631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0827751-5CE4-7328-4BC8-142D44D9046A}"/>
              </a:ext>
            </a:extLst>
          </p:cNvPr>
          <p:cNvSpPr txBox="1"/>
          <p:nvPr/>
        </p:nvSpPr>
        <p:spPr>
          <a:xfrm>
            <a:off x="143508" y="6225358"/>
            <a:ext cx="1390017" cy="467436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</a:pPr>
            <a:r>
              <a:rPr lang="fr-BE" sz="675" noProof="0" dirty="0"/>
              <a:t>Intercommunale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pour la gestion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et la réalisation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d’études techniques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et économiques</a:t>
            </a:r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039F42E-FD10-AF96-ED14-54D8B5FDAB0D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-1590283" y="1922431"/>
            <a:ext cx="4269061" cy="801476"/>
            <a:chOff x="0" y="1903775"/>
            <a:chExt cx="12191248" cy="305172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07396FC2-B22E-7945-6E52-A21DB9C857C4}"/>
                </a:ext>
              </a:extLst>
            </p:cNvPr>
            <p:cNvSpPr/>
            <p:nvPr/>
          </p:nvSpPr>
          <p:spPr>
            <a:xfrm>
              <a:off x="2711797" y="2325122"/>
              <a:ext cx="1046362" cy="1894316"/>
            </a:xfrm>
            <a:custGeom>
              <a:avLst/>
              <a:gdLst>
                <a:gd name="connsiteX0" fmla="*/ 0 w 1046362"/>
                <a:gd name="connsiteY0" fmla="*/ 50492 h 1894316"/>
                <a:gd name="connsiteX1" fmla="*/ 454628 w 1046362"/>
                <a:gd name="connsiteY1" fmla="*/ 50492 h 1894316"/>
                <a:gd name="connsiteX2" fmla="*/ 454628 w 1046362"/>
                <a:gd name="connsiteY2" fmla="*/ 295868 h 1894316"/>
                <a:gd name="connsiteX3" fmla="*/ 1046363 w 1046362"/>
                <a:gd name="connsiteY3" fmla="*/ 0 h 1894316"/>
                <a:gd name="connsiteX4" fmla="*/ 1046363 w 1046362"/>
                <a:gd name="connsiteY4" fmla="*/ 469064 h 1894316"/>
                <a:gd name="connsiteX5" fmla="*/ 454628 w 1046362"/>
                <a:gd name="connsiteY5" fmla="*/ 869574 h 1894316"/>
                <a:gd name="connsiteX6" fmla="*/ 454628 w 1046362"/>
                <a:gd name="connsiteY6" fmla="*/ 1894317 h 1894316"/>
                <a:gd name="connsiteX7" fmla="*/ 0 w 1046362"/>
                <a:gd name="connsiteY7" fmla="*/ 1894317 h 1894316"/>
                <a:gd name="connsiteX8" fmla="*/ 0 w 1046362"/>
                <a:gd name="connsiteY8" fmla="*/ 50492 h 1894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362" h="1894316">
                  <a:moveTo>
                    <a:pt x="0" y="50492"/>
                  </a:moveTo>
                  <a:lnTo>
                    <a:pt x="454628" y="50492"/>
                  </a:lnTo>
                  <a:lnTo>
                    <a:pt x="454628" y="295868"/>
                  </a:lnTo>
                  <a:cubicBezTo>
                    <a:pt x="602545" y="97425"/>
                    <a:pt x="826267" y="0"/>
                    <a:pt x="1046363" y="0"/>
                  </a:cubicBezTo>
                  <a:lnTo>
                    <a:pt x="1046363" y="469064"/>
                  </a:lnTo>
                  <a:cubicBezTo>
                    <a:pt x="663881" y="396885"/>
                    <a:pt x="454628" y="562864"/>
                    <a:pt x="454628" y="869574"/>
                  </a:cubicBezTo>
                  <a:lnTo>
                    <a:pt x="454628" y="1894317"/>
                  </a:lnTo>
                  <a:lnTo>
                    <a:pt x="0" y="1894317"/>
                  </a:lnTo>
                  <a:lnTo>
                    <a:pt x="0" y="50492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A17EDFDF-75CE-D604-7D04-E4FD00878A56}"/>
                </a:ext>
              </a:extLst>
            </p:cNvPr>
            <p:cNvSpPr/>
            <p:nvPr/>
          </p:nvSpPr>
          <p:spPr>
            <a:xfrm>
              <a:off x="0" y="2375647"/>
              <a:ext cx="454628" cy="1843758"/>
            </a:xfrm>
            <a:custGeom>
              <a:avLst/>
              <a:gdLst>
                <a:gd name="connsiteX0" fmla="*/ 0 w 454628"/>
                <a:gd name="connsiteY0" fmla="*/ 0 h 1843758"/>
                <a:gd name="connsiteX1" fmla="*/ 454628 w 454628"/>
                <a:gd name="connsiteY1" fmla="*/ 0 h 1843758"/>
                <a:gd name="connsiteX2" fmla="*/ 454628 w 454628"/>
                <a:gd name="connsiteY2" fmla="*/ 1843759 h 1843758"/>
                <a:gd name="connsiteX3" fmla="*/ 0 w 454628"/>
                <a:gd name="connsiteY3" fmla="*/ 1843759 h 1843758"/>
                <a:gd name="connsiteX4" fmla="*/ 0 w 454628"/>
                <a:gd name="connsiteY4" fmla="*/ 0 h 1843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4628" h="1843758">
                  <a:moveTo>
                    <a:pt x="0" y="0"/>
                  </a:moveTo>
                  <a:lnTo>
                    <a:pt x="454628" y="0"/>
                  </a:lnTo>
                  <a:lnTo>
                    <a:pt x="454628" y="1843759"/>
                  </a:lnTo>
                  <a:lnTo>
                    <a:pt x="0" y="1843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E0DA4852-EE26-D8C8-9788-FD0887F33ABA}"/>
                </a:ext>
              </a:extLst>
            </p:cNvPr>
            <p:cNvSpPr/>
            <p:nvPr/>
          </p:nvSpPr>
          <p:spPr>
            <a:xfrm>
              <a:off x="578997" y="2325122"/>
              <a:ext cx="1937590" cy="2630376"/>
            </a:xfrm>
            <a:custGeom>
              <a:avLst/>
              <a:gdLst>
                <a:gd name="connsiteX0" fmla="*/ 57743 w 1937590"/>
                <a:gd name="connsiteY0" fmla="*/ 2016988 h 2630376"/>
                <a:gd name="connsiteX1" fmla="*/ 584550 w 1937590"/>
                <a:gd name="connsiteY1" fmla="*/ 2016988 h 2630376"/>
                <a:gd name="connsiteX2" fmla="*/ 995871 w 1937590"/>
                <a:gd name="connsiteY2" fmla="*/ 2204620 h 2630376"/>
                <a:gd name="connsiteX3" fmla="*/ 1482963 w 1937590"/>
                <a:gd name="connsiteY3" fmla="*/ 1699466 h 2630376"/>
                <a:gd name="connsiteX4" fmla="*/ 1482963 w 1937590"/>
                <a:gd name="connsiteY4" fmla="*/ 1674188 h 2630376"/>
                <a:gd name="connsiteX5" fmla="*/ 869574 w 1937590"/>
                <a:gd name="connsiteY5" fmla="*/ 1944809 h 2630376"/>
                <a:gd name="connsiteX6" fmla="*/ 0 w 1937590"/>
                <a:gd name="connsiteY6" fmla="*/ 974184 h 2630376"/>
                <a:gd name="connsiteX7" fmla="*/ 869574 w 1937590"/>
                <a:gd name="connsiteY7" fmla="*/ 0 h 2630376"/>
                <a:gd name="connsiteX8" fmla="*/ 1482963 w 1937590"/>
                <a:gd name="connsiteY8" fmla="*/ 274214 h 2630376"/>
                <a:gd name="connsiteX9" fmla="*/ 1482963 w 1937590"/>
                <a:gd name="connsiteY9" fmla="*/ 50492 h 2630376"/>
                <a:gd name="connsiteX10" fmla="*/ 1937591 w 1937590"/>
                <a:gd name="connsiteY10" fmla="*/ 50492 h 2630376"/>
                <a:gd name="connsiteX11" fmla="*/ 1937591 w 1937590"/>
                <a:gd name="connsiteY11" fmla="*/ 1699466 h 2630376"/>
                <a:gd name="connsiteX12" fmla="*/ 995838 w 1937590"/>
                <a:gd name="connsiteY12" fmla="*/ 2630376 h 2630376"/>
                <a:gd name="connsiteX13" fmla="*/ 57710 w 1937590"/>
                <a:gd name="connsiteY13" fmla="*/ 2016988 h 2630376"/>
                <a:gd name="connsiteX14" fmla="*/ 977842 w 1937590"/>
                <a:gd name="connsiteY14" fmla="*/ 1519052 h 2630376"/>
                <a:gd name="connsiteX15" fmla="*/ 1482995 w 1937590"/>
                <a:gd name="connsiteY15" fmla="*/ 974217 h 2630376"/>
                <a:gd name="connsiteX16" fmla="*/ 977842 w 1937590"/>
                <a:gd name="connsiteY16" fmla="*/ 425757 h 2630376"/>
                <a:gd name="connsiteX17" fmla="*/ 472689 w 1937590"/>
                <a:gd name="connsiteY17" fmla="*/ 974217 h 2630376"/>
                <a:gd name="connsiteX18" fmla="*/ 977842 w 1937590"/>
                <a:gd name="connsiteY18" fmla="*/ 1519052 h 263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37590" h="2630376">
                  <a:moveTo>
                    <a:pt x="57743" y="2016988"/>
                  </a:moveTo>
                  <a:lnTo>
                    <a:pt x="584550" y="2016988"/>
                  </a:lnTo>
                  <a:cubicBezTo>
                    <a:pt x="645885" y="2128849"/>
                    <a:pt x="801053" y="2204620"/>
                    <a:pt x="995871" y="2204620"/>
                  </a:cubicBezTo>
                  <a:cubicBezTo>
                    <a:pt x="1288145" y="2204620"/>
                    <a:pt x="1482963" y="2024205"/>
                    <a:pt x="1482963" y="1699466"/>
                  </a:cubicBezTo>
                  <a:lnTo>
                    <a:pt x="1482963" y="1674188"/>
                  </a:lnTo>
                  <a:cubicBezTo>
                    <a:pt x="1342263" y="1850977"/>
                    <a:pt x="1129352" y="1944809"/>
                    <a:pt x="869574" y="1944809"/>
                  </a:cubicBezTo>
                  <a:cubicBezTo>
                    <a:pt x="425757" y="1944809"/>
                    <a:pt x="0" y="1609227"/>
                    <a:pt x="0" y="974184"/>
                  </a:cubicBezTo>
                  <a:cubicBezTo>
                    <a:pt x="0" y="339142"/>
                    <a:pt x="425757" y="0"/>
                    <a:pt x="869574" y="0"/>
                  </a:cubicBezTo>
                  <a:cubicBezTo>
                    <a:pt x="1129352" y="0"/>
                    <a:pt x="1342231" y="93800"/>
                    <a:pt x="1482963" y="274214"/>
                  </a:cubicBezTo>
                  <a:lnTo>
                    <a:pt x="1482963" y="50492"/>
                  </a:lnTo>
                  <a:lnTo>
                    <a:pt x="1937591" y="50492"/>
                  </a:lnTo>
                  <a:lnTo>
                    <a:pt x="1937591" y="1699466"/>
                  </a:lnTo>
                  <a:cubicBezTo>
                    <a:pt x="1937591" y="2255145"/>
                    <a:pt x="1529863" y="2630376"/>
                    <a:pt x="995838" y="2630376"/>
                  </a:cubicBezTo>
                  <a:cubicBezTo>
                    <a:pt x="555646" y="2630376"/>
                    <a:pt x="169571" y="2413873"/>
                    <a:pt x="57710" y="2016988"/>
                  </a:cubicBezTo>
                  <a:close/>
                  <a:moveTo>
                    <a:pt x="977842" y="1519052"/>
                  </a:moveTo>
                  <a:cubicBezTo>
                    <a:pt x="1273710" y="1519052"/>
                    <a:pt x="1482995" y="1320610"/>
                    <a:pt x="1482995" y="974217"/>
                  </a:cubicBezTo>
                  <a:cubicBezTo>
                    <a:pt x="1482995" y="627824"/>
                    <a:pt x="1273710" y="425757"/>
                    <a:pt x="977842" y="425757"/>
                  </a:cubicBezTo>
                  <a:cubicBezTo>
                    <a:pt x="681975" y="425757"/>
                    <a:pt x="472689" y="624199"/>
                    <a:pt x="472689" y="974217"/>
                  </a:cubicBezTo>
                  <a:cubicBezTo>
                    <a:pt x="472689" y="1324235"/>
                    <a:pt x="685567" y="1519052"/>
                    <a:pt x="977842" y="151905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02A02D96-1ED3-FCE1-1AFD-AABA05DE4A1E}"/>
                </a:ext>
              </a:extLst>
            </p:cNvPr>
            <p:cNvSpPr/>
            <p:nvPr/>
          </p:nvSpPr>
          <p:spPr>
            <a:xfrm>
              <a:off x="3757703" y="2325089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09 w 1861819"/>
                <a:gd name="connsiteY1" fmla="*/ 0 h 1944841"/>
                <a:gd name="connsiteX2" fmla="*/ 1861819 w 1861819"/>
                <a:gd name="connsiteY2" fmla="*/ 970624 h 1944841"/>
                <a:gd name="connsiteX3" fmla="*/ 1861819 w 1861819"/>
                <a:gd name="connsiteY3" fmla="*/ 1111324 h 1944841"/>
                <a:gd name="connsiteX4" fmla="*/ 451003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9 h 1944841"/>
                <a:gd name="connsiteX7" fmla="*/ 1825762 w 1861819"/>
                <a:gd name="connsiteY7" fmla="*/ 1392789 h 1944841"/>
                <a:gd name="connsiteX8" fmla="*/ 948970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09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09" y="0"/>
                  </a:cubicBezTo>
                  <a:cubicBezTo>
                    <a:pt x="1399973" y="0"/>
                    <a:pt x="1861819" y="328332"/>
                    <a:pt x="1861819" y="970624"/>
                  </a:cubicBezTo>
                  <a:lnTo>
                    <a:pt x="1861819" y="1111324"/>
                  </a:lnTo>
                  <a:lnTo>
                    <a:pt x="451003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9"/>
                  </a:cubicBezTo>
                  <a:lnTo>
                    <a:pt x="1825762" y="1392789"/>
                  </a:lnTo>
                  <a:cubicBezTo>
                    <a:pt x="1667002" y="1764427"/>
                    <a:pt x="1298956" y="1944842"/>
                    <a:pt x="948970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8" y="483500"/>
                    <a:pt x="1125759" y="371639"/>
                    <a:pt x="930909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BCEF2C84-D993-3606-E093-3026685EB66B}"/>
                </a:ext>
              </a:extLst>
            </p:cNvPr>
            <p:cNvSpPr/>
            <p:nvPr/>
          </p:nvSpPr>
          <p:spPr>
            <a:xfrm>
              <a:off x="5619032" y="1905440"/>
              <a:ext cx="1183470" cy="2309262"/>
            </a:xfrm>
            <a:custGeom>
              <a:avLst/>
              <a:gdLst>
                <a:gd name="connsiteX0" fmla="*/ 299493 w 1183470"/>
                <a:gd name="connsiteY0" fmla="*/ 1749992 h 2309262"/>
                <a:gd name="connsiteX1" fmla="*/ 299493 w 1183470"/>
                <a:gd name="connsiteY1" fmla="*/ 873199 h 2309262"/>
                <a:gd name="connsiteX2" fmla="*/ 0 w 1183470"/>
                <a:gd name="connsiteY2" fmla="*/ 873199 h 2309262"/>
                <a:gd name="connsiteX3" fmla="*/ 0 w 1183470"/>
                <a:gd name="connsiteY3" fmla="*/ 465471 h 2309262"/>
                <a:gd name="connsiteX4" fmla="*/ 299493 w 1183470"/>
                <a:gd name="connsiteY4" fmla="*/ 465471 h 2309262"/>
                <a:gd name="connsiteX5" fmla="*/ 299493 w 1183470"/>
                <a:gd name="connsiteY5" fmla="*/ 0 h 2309262"/>
                <a:gd name="connsiteX6" fmla="*/ 754121 w 1183470"/>
                <a:gd name="connsiteY6" fmla="*/ 0 h 2309262"/>
                <a:gd name="connsiteX7" fmla="*/ 754121 w 1183470"/>
                <a:gd name="connsiteY7" fmla="*/ 465471 h 2309262"/>
                <a:gd name="connsiteX8" fmla="*/ 1183470 w 1183470"/>
                <a:gd name="connsiteY8" fmla="*/ 465471 h 2309262"/>
                <a:gd name="connsiteX9" fmla="*/ 1183470 w 1183470"/>
                <a:gd name="connsiteY9" fmla="*/ 873199 h 2309262"/>
                <a:gd name="connsiteX10" fmla="*/ 754121 w 1183470"/>
                <a:gd name="connsiteY10" fmla="*/ 873199 h 2309262"/>
                <a:gd name="connsiteX11" fmla="*/ 754121 w 1183470"/>
                <a:gd name="connsiteY11" fmla="*/ 1749992 h 2309262"/>
                <a:gd name="connsiteX12" fmla="*/ 894820 w 1183470"/>
                <a:gd name="connsiteY12" fmla="*/ 1901534 h 2309262"/>
                <a:gd name="connsiteX13" fmla="*/ 1158224 w 1183470"/>
                <a:gd name="connsiteY13" fmla="*/ 1901534 h 2309262"/>
                <a:gd name="connsiteX14" fmla="*/ 1158224 w 1183470"/>
                <a:gd name="connsiteY14" fmla="*/ 2309263 h 2309262"/>
                <a:gd name="connsiteX15" fmla="*/ 894820 w 1183470"/>
                <a:gd name="connsiteY15" fmla="*/ 2309263 h 2309262"/>
                <a:gd name="connsiteX16" fmla="*/ 299460 w 1183470"/>
                <a:gd name="connsiteY16" fmla="*/ 1749992 h 230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83470" h="2309262">
                  <a:moveTo>
                    <a:pt x="299493" y="1749992"/>
                  </a:moveTo>
                  <a:lnTo>
                    <a:pt x="299493" y="873199"/>
                  </a:lnTo>
                  <a:lnTo>
                    <a:pt x="0" y="873199"/>
                  </a:lnTo>
                  <a:lnTo>
                    <a:pt x="0" y="465471"/>
                  </a:lnTo>
                  <a:lnTo>
                    <a:pt x="299493" y="465471"/>
                  </a:lnTo>
                  <a:lnTo>
                    <a:pt x="299493" y="0"/>
                  </a:lnTo>
                  <a:lnTo>
                    <a:pt x="754121" y="0"/>
                  </a:lnTo>
                  <a:cubicBezTo>
                    <a:pt x="754121" y="0"/>
                    <a:pt x="754121" y="465471"/>
                    <a:pt x="754121" y="465471"/>
                  </a:cubicBezTo>
                  <a:lnTo>
                    <a:pt x="1183470" y="465471"/>
                  </a:lnTo>
                  <a:lnTo>
                    <a:pt x="1183470" y="873199"/>
                  </a:lnTo>
                  <a:lnTo>
                    <a:pt x="754121" y="873199"/>
                  </a:lnTo>
                  <a:lnTo>
                    <a:pt x="754121" y="1749992"/>
                  </a:lnTo>
                  <a:cubicBezTo>
                    <a:pt x="754121" y="1847417"/>
                    <a:pt x="797395" y="1901534"/>
                    <a:pt x="894820" y="1901534"/>
                  </a:cubicBezTo>
                  <a:lnTo>
                    <a:pt x="1158224" y="1901534"/>
                  </a:lnTo>
                  <a:cubicBezTo>
                    <a:pt x="1158224" y="1901534"/>
                    <a:pt x="1158224" y="2309263"/>
                    <a:pt x="1158224" y="2309263"/>
                  </a:cubicBezTo>
                  <a:lnTo>
                    <a:pt x="894820" y="2309263"/>
                  </a:lnTo>
                  <a:cubicBezTo>
                    <a:pt x="555646" y="2309263"/>
                    <a:pt x="299460" y="2085541"/>
                    <a:pt x="299460" y="174999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8409A91F-D100-8515-6D54-DE5518A6556B}"/>
                </a:ext>
              </a:extLst>
            </p:cNvPr>
            <p:cNvSpPr/>
            <p:nvPr/>
          </p:nvSpPr>
          <p:spPr>
            <a:xfrm>
              <a:off x="6833464" y="2323391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10 w 1861819"/>
                <a:gd name="connsiteY1" fmla="*/ 0 h 1944841"/>
                <a:gd name="connsiteX2" fmla="*/ 1861820 w 1861819"/>
                <a:gd name="connsiteY2" fmla="*/ 970625 h 1944841"/>
                <a:gd name="connsiteX3" fmla="*/ 1861820 w 1861819"/>
                <a:gd name="connsiteY3" fmla="*/ 1111324 h 1944841"/>
                <a:gd name="connsiteX4" fmla="*/ 451002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8 h 1944841"/>
                <a:gd name="connsiteX7" fmla="*/ 1825763 w 1861819"/>
                <a:gd name="connsiteY7" fmla="*/ 1392788 h 1944841"/>
                <a:gd name="connsiteX8" fmla="*/ 948971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10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10" y="0"/>
                  </a:cubicBezTo>
                  <a:cubicBezTo>
                    <a:pt x="1399973" y="0"/>
                    <a:pt x="1861820" y="328332"/>
                    <a:pt x="1861820" y="970625"/>
                  </a:cubicBezTo>
                  <a:lnTo>
                    <a:pt x="1861820" y="1111324"/>
                  </a:lnTo>
                  <a:lnTo>
                    <a:pt x="451002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8"/>
                  </a:cubicBezTo>
                  <a:lnTo>
                    <a:pt x="1825763" y="1392788"/>
                  </a:lnTo>
                  <a:cubicBezTo>
                    <a:pt x="1667002" y="1764427"/>
                    <a:pt x="1298956" y="1944842"/>
                    <a:pt x="948971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7" y="483500"/>
                    <a:pt x="1125759" y="371639"/>
                    <a:pt x="930910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3FED492E-4FB8-5E70-6114-C1CDC887B33E}"/>
                </a:ext>
              </a:extLst>
            </p:cNvPr>
            <p:cNvSpPr/>
            <p:nvPr/>
          </p:nvSpPr>
          <p:spPr>
            <a:xfrm>
              <a:off x="8811422" y="2323391"/>
              <a:ext cx="1829388" cy="1944841"/>
            </a:xfrm>
            <a:custGeom>
              <a:avLst/>
              <a:gdLst>
                <a:gd name="connsiteX0" fmla="*/ 33 w 1829388"/>
                <a:gd name="connsiteY0" fmla="*/ 974217 h 1944841"/>
                <a:gd name="connsiteX1" fmla="*/ 934568 w 1829388"/>
                <a:gd name="connsiteY1" fmla="*/ 0 h 1944841"/>
                <a:gd name="connsiteX2" fmla="*/ 1825795 w 1829388"/>
                <a:gd name="connsiteY2" fmla="*/ 671132 h 1944841"/>
                <a:gd name="connsiteX3" fmla="*/ 1327860 w 1829388"/>
                <a:gd name="connsiteY3" fmla="*/ 671132 h 1944841"/>
                <a:gd name="connsiteX4" fmla="*/ 934535 w 1829388"/>
                <a:gd name="connsiteY4" fmla="*/ 425757 h 1944841"/>
                <a:gd name="connsiteX5" fmla="*/ 472689 w 1829388"/>
                <a:gd name="connsiteY5" fmla="*/ 974217 h 1944841"/>
                <a:gd name="connsiteX6" fmla="*/ 934535 w 1829388"/>
                <a:gd name="connsiteY6" fmla="*/ 1519052 h 1944841"/>
                <a:gd name="connsiteX7" fmla="*/ 1331453 w 1829388"/>
                <a:gd name="connsiteY7" fmla="*/ 1241213 h 1944841"/>
                <a:gd name="connsiteX8" fmla="*/ 1829388 w 1829388"/>
                <a:gd name="connsiteY8" fmla="*/ 1241213 h 1944841"/>
                <a:gd name="connsiteX9" fmla="*/ 934535 w 1829388"/>
                <a:gd name="connsiteY9" fmla="*/ 1944842 h 1944841"/>
                <a:gd name="connsiteX10" fmla="*/ 0 w 1829388"/>
                <a:gd name="connsiteY10" fmla="*/ 974217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29388" h="1944841">
                  <a:moveTo>
                    <a:pt x="33" y="974217"/>
                  </a:moveTo>
                  <a:cubicBezTo>
                    <a:pt x="33" y="335582"/>
                    <a:pt x="461879" y="0"/>
                    <a:pt x="934568" y="0"/>
                  </a:cubicBezTo>
                  <a:cubicBezTo>
                    <a:pt x="1317050" y="0"/>
                    <a:pt x="1699532" y="220096"/>
                    <a:pt x="1825795" y="671132"/>
                  </a:cubicBezTo>
                  <a:lnTo>
                    <a:pt x="1327860" y="671132"/>
                  </a:lnTo>
                  <a:cubicBezTo>
                    <a:pt x="1248464" y="501561"/>
                    <a:pt x="1100546" y="425757"/>
                    <a:pt x="934535" y="425757"/>
                  </a:cubicBezTo>
                  <a:cubicBezTo>
                    <a:pt x="663914" y="425757"/>
                    <a:pt x="472689" y="624199"/>
                    <a:pt x="472689" y="974217"/>
                  </a:cubicBezTo>
                  <a:cubicBezTo>
                    <a:pt x="472689" y="1324235"/>
                    <a:pt x="663914" y="1519052"/>
                    <a:pt x="934535" y="1519052"/>
                  </a:cubicBezTo>
                  <a:cubicBezTo>
                    <a:pt x="1114950" y="1519052"/>
                    <a:pt x="1255681" y="1428845"/>
                    <a:pt x="1331453" y="1241213"/>
                  </a:cubicBezTo>
                  <a:lnTo>
                    <a:pt x="1829388" y="1241213"/>
                  </a:lnTo>
                  <a:cubicBezTo>
                    <a:pt x="1713935" y="1713902"/>
                    <a:pt x="1327860" y="1944842"/>
                    <a:pt x="934535" y="1944842"/>
                  </a:cubicBezTo>
                  <a:cubicBezTo>
                    <a:pt x="461879" y="1944842"/>
                    <a:pt x="0" y="1609259"/>
                    <a:pt x="0" y="974217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87E41D84-0310-51F3-714E-D5195BB7B589}"/>
                </a:ext>
              </a:extLst>
            </p:cNvPr>
            <p:cNvSpPr/>
            <p:nvPr/>
          </p:nvSpPr>
          <p:spPr>
            <a:xfrm>
              <a:off x="11101513" y="1903775"/>
              <a:ext cx="1089735" cy="1089735"/>
            </a:xfrm>
            <a:custGeom>
              <a:avLst/>
              <a:gdLst>
                <a:gd name="connsiteX0" fmla="*/ 1089736 w 1089735"/>
                <a:gd name="connsiteY0" fmla="*/ 544868 h 1089735"/>
                <a:gd name="connsiteX1" fmla="*/ 544868 w 1089735"/>
                <a:gd name="connsiteY1" fmla="*/ 1089736 h 1089735"/>
                <a:gd name="connsiteX2" fmla="*/ 0 w 1089735"/>
                <a:gd name="connsiteY2" fmla="*/ 544868 h 1089735"/>
                <a:gd name="connsiteX3" fmla="*/ 544868 w 1089735"/>
                <a:gd name="connsiteY3" fmla="*/ 0 h 1089735"/>
                <a:gd name="connsiteX4" fmla="*/ 1089736 w 1089735"/>
                <a:gd name="connsiteY4" fmla="*/ 544868 h 1089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735" h="1089735">
                  <a:moveTo>
                    <a:pt x="1089736" y="544868"/>
                  </a:moveTo>
                  <a:cubicBezTo>
                    <a:pt x="1089736" y="845790"/>
                    <a:pt x="845790" y="1089736"/>
                    <a:pt x="544868" y="1089736"/>
                  </a:cubicBezTo>
                  <a:cubicBezTo>
                    <a:pt x="243945" y="1089736"/>
                    <a:pt x="0" y="845790"/>
                    <a:pt x="0" y="544868"/>
                  </a:cubicBezTo>
                  <a:cubicBezTo>
                    <a:pt x="0" y="243946"/>
                    <a:pt x="243945" y="0"/>
                    <a:pt x="544868" y="0"/>
                  </a:cubicBezTo>
                  <a:cubicBezTo>
                    <a:pt x="845790" y="0"/>
                    <a:pt x="1089736" y="243946"/>
                    <a:pt x="1089736" y="544868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</p:grpSp>
      <p:sp>
        <p:nvSpPr>
          <p:cNvPr id="17" name="Espace réservé de la date 16">
            <a:extLst>
              <a:ext uri="{FF2B5EF4-FFF2-40B4-BE49-F238E27FC236}">
                <a16:creationId xmlns:a16="http://schemas.microsoft.com/office/drawing/2014/main" id="{EAA18DB6-AE7D-AEB7-A94E-6443C71657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83631" y="6418219"/>
            <a:ext cx="2132967" cy="249281"/>
          </a:xfrm>
        </p:spPr>
        <p:txBody>
          <a:bodyPr wrap="square" lIns="172800" bIns="144000" anchor="b">
            <a:spAutoFit/>
          </a:bodyPr>
          <a:lstStyle>
            <a:lvl1pPr algn="l">
              <a:lnSpc>
                <a:spcPct val="90000"/>
              </a:lnSpc>
              <a:defRPr sz="750" b="1"/>
            </a:lvl1pPr>
          </a:lstStyle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21" name="Titre 1">
            <a:extLst>
              <a:ext uri="{FF2B5EF4-FFF2-40B4-BE49-F238E27FC236}">
                <a16:creationId xmlns:a16="http://schemas.microsoft.com/office/drawing/2014/main" id="{A1D63EBE-B306-6156-8F30-2C93E02201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83631" y="2184614"/>
            <a:ext cx="6616304" cy="1622734"/>
          </a:xfrm>
          <a:noFill/>
        </p:spPr>
        <p:txBody>
          <a:bodyPr wrap="square" lIns="144000" tIns="72000" rIns="144000" bIns="72000" anchor="b">
            <a:spAutoFit/>
          </a:bodyPr>
          <a:lstStyle>
            <a:lvl1pPr algn="l">
              <a:lnSpc>
                <a:spcPct val="80000"/>
              </a:lnSpc>
              <a:spcBef>
                <a:spcPts val="0"/>
              </a:spcBef>
              <a:defRPr sz="6000">
                <a:solidFill>
                  <a:schemeClr val="tx1"/>
                </a:solidFill>
              </a:defRPr>
            </a:lvl1pPr>
          </a:lstStyle>
          <a:p>
            <a:r>
              <a:rPr lang="fr-FR" noProof="0" dirty="0"/>
              <a:t>Modifiez le style du titre</a:t>
            </a:r>
            <a:endParaRPr lang="fr-BE" noProof="0" dirty="0"/>
          </a:p>
        </p:txBody>
      </p:sp>
      <p:sp>
        <p:nvSpPr>
          <p:cNvPr id="22" name="Sous-titre 2">
            <a:extLst>
              <a:ext uri="{FF2B5EF4-FFF2-40B4-BE49-F238E27FC236}">
                <a16:creationId xmlns:a16="http://schemas.microsoft.com/office/drawing/2014/main" id="{45881E97-8BC3-7BDD-3696-D56C45E37E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83631" y="3948371"/>
            <a:ext cx="6616304" cy="666575"/>
          </a:xfrm>
          <a:prstGeom prst="rect">
            <a:avLst/>
          </a:prstGeom>
        </p:spPr>
        <p:txBody>
          <a:bodyPr wrap="square" lIns="172800" tIns="72000" rIns="172800" bIns="72000">
            <a:spAutoFit/>
          </a:bodyPr>
          <a:lstStyle>
            <a:lvl1pPr marL="0" indent="0" algn="l">
              <a:lnSpc>
                <a:spcPct val="90000"/>
              </a:lnSpc>
              <a:spcBef>
                <a:spcPts val="450"/>
              </a:spcBef>
              <a:buNone/>
              <a:defRPr sz="1800" b="1">
                <a:solidFill>
                  <a:schemeClr val="tx1"/>
                </a:solidFill>
              </a:defRPr>
            </a:lvl1pPr>
            <a:lvl2pPr marL="0" indent="0" algn="l">
              <a:spcBef>
                <a:spcPts val="450"/>
              </a:spcBef>
              <a:buNone/>
              <a:defRPr sz="1350">
                <a:solidFill>
                  <a:schemeClr val="tx1"/>
                </a:solidFill>
              </a:defRPr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BE" noProof="0" dirty="0"/>
              <a:t>Modifiez le style des sous-titres du masque</a:t>
            </a:r>
          </a:p>
          <a:p>
            <a:pPr lvl="1"/>
            <a:r>
              <a:rPr lang="fr-BE" noProof="0" dirty="0"/>
              <a:t>Deuxième niveau</a:t>
            </a:r>
          </a:p>
        </p:txBody>
      </p:sp>
      <p:sp>
        <p:nvSpPr>
          <p:cNvPr id="2" name="ZoneTexte 102">
            <a:extLst>
              <a:ext uri="{FF2B5EF4-FFF2-40B4-BE49-F238E27FC236}">
                <a16:creationId xmlns:a16="http://schemas.microsoft.com/office/drawing/2014/main" id="{474389B9-998A-6F0B-FBFA-0211F56BAD8C}"/>
              </a:ext>
            </a:extLst>
          </p:cNvPr>
          <p:cNvSpPr txBox="1"/>
          <p:nvPr/>
        </p:nvSpPr>
        <p:spPr>
          <a:xfrm>
            <a:off x="9221368" y="415290"/>
            <a:ext cx="715112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droit &gt; </a:t>
            </a:r>
            <a:br>
              <a:rPr lang="fr-BE" sz="750" noProof="0" dirty="0"/>
            </a:br>
            <a:r>
              <a:rPr lang="fr-BE" sz="750" b="1" noProof="0" dirty="0"/>
              <a:t>Mise en forme de l’arrière-plan </a:t>
            </a:r>
          </a:p>
        </p:txBody>
      </p:sp>
      <p:sp>
        <p:nvSpPr>
          <p:cNvPr id="5" name="ZoneTexte 102">
            <a:extLst>
              <a:ext uri="{FF2B5EF4-FFF2-40B4-BE49-F238E27FC236}">
                <a16:creationId xmlns:a16="http://schemas.microsoft.com/office/drawing/2014/main" id="{B602C596-2DF3-8C39-5C08-322C44E80194}"/>
              </a:ext>
            </a:extLst>
          </p:cNvPr>
          <p:cNvSpPr txBox="1"/>
          <p:nvPr/>
        </p:nvSpPr>
        <p:spPr>
          <a:xfrm>
            <a:off x="9221368" y="1"/>
            <a:ext cx="1149452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changer la couleur de l’arrière-plan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54C36EE-3F78-DD25-DF86-DF2E846E155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236" r="792" b="11871"/>
          <a:stretch/>
        </p:blipFill>
        <p:spPr>
          <a:xfrm>
            <a:off x="9221368" y="1043325"/>
            <a:ext cx="1103732" cy="186418"/>
          </a:xfrm>
          <a:prstGeom prst="rect">
            <a:avLst/>
          </a:prstGeom>
        </p:spPr>
      </p:pic>
      <p:sp>
        <p:nvSpPr>
          <p:cNvPr id="18" name="ZoneTexte 102">
            <a:extLst>
              <a:ext uri="{FF2B5EF4-FFF2-40B4-BE49-F238E27FC236}">
                <a16:creationId xmlns:a16="http://schemas.microsoft.com/office/drawing/2014/main" id="{ECB1FB0D-F2A4-2EF6-C3C2-49CC620AA0BA}"/>
              </a:ext>
            </a:extLst>
          </p:cNvPr>
          <p:cNvSpPr txBox="1"/>
          <p:nvPr/>
        </p:nvSpPr>
        <p:spPr>
          <a:xfrm>
            <a:off x="9221368" y="1229744"/>
            <a:ext cx="822443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Choisir </a:t>
            </a:r>
            <a:r>
              <a:rPr lang="fr-BE" sz="750" b="1" noProof="0" dirty="0"/>
              <a:t>Remplissage uni</a:t>
            </a:r>
          </a:p>
        </p:txBody>
      </p:sp>
      <p:sp>
        <p:nvSpPr>
          <p:cNvPr id="28" name="ZoneTexte 102">
            <a:extLst>
              <a:ext uri="{FF2B5EF4-FFF2-40B4-BE49-F238E27FC236}">
                <a16:creationId xmlns:a16="http://schemas.microsoft.com/office/drawing/2014/main" id="{4D18EAD5-E228-1806-4B3C-1C9EA1659495}"/>
              </a:ext>
            </a:extLst>
          </p:cNvPr>
          <p:cNvSpPr txBox="1"/>
          <p:nvPr/>
        </p:nvSpPr>
        <p:spPr>
          <a:xfrm>
            <a:off x="9221368" y="1629853"/>
            <a:ext cx="822443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Choisir </a:t>
            </a:r>
            <a:r>
              <a:rPr lang="fr-BE" sz="750" b="1" noProof="0" dirty="0"/>
              <a:t>uniquement les couleurs à 100%</a:t>
            </a:r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E4FE08E8-7E2B-E14E-0110-24782EEA9CF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30000"/>
          </a:blip>
          <a:stretch>
            <a:fillRect/>
          </a:stretch>
        </p:blipFill>
        <p:spPr>
          <a:xfrm>
            <a:off x="9228296" y="2217421"/>
            <a:ext cx="771525" cy="1586799"/>
          </a:xfrm>
          <a:prstGeom prst="rect">
            <a:avLst/>
          </a:prstGeom>
        </p:spPr>
      </p:pic>
      <p:pic>
        <p:nvPicPr>
          <p:cNvPr id="29" name="Image 28">
            <a:extLst>
              <a:ext uri="{FF2B5EF4-FFF2-40B4-BE49-F238E27FC236}">
                <a16:creationId xmlns:a16="http://schemas.microsoft.com/office/drawing/2014/main" id="{E0D73405-F51F-1B1A-25DC-B6DA33601AF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1120" t="59001" r="61926" b="34047"/>
          <a:stretch/>
        </p:blipFill>
        <p:spPr>
          <a:xfrm>
            <a:off x="9222582" y="3220085"/>
            <a:ext cx="392906" cy="123825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2C97C974-5A94-154A-A1E7-0844FF20BE3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1658" t="12567" r="25778" b="80711"/>
          <a:stretch/>
        </p:blipFill>
        <p:spPr>
          <a:xfrm>
            <a:off x="9228296" y="2370137"/>
            <a:ext cx="771526" cy="119751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C7556748-D4B5-C164-74F2-74C1CD17E4A0}"/>
              </a:ext>
            </a:extLst>
          </p:cNvPr>
          <p:cNvSpPr/>
          <p:nvPr userDrawn="1"/>
        </p:nvSpPr>
        <p:spPr>
          <a:xfrm>
            <a:off x="9534526" y="2370138"/>
            <a:ext cx="465296" cy="1249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4785511-D58F-10DD-78EA-FED8D82F50D9}"/>
              </a:ext>
            </a:extLst>
          </p:cNvPr>
          <p:cNvSpPr/>
          <p:nvPr userDrawn="1"/>
        </p:nvSpPr>
        <p:spPr>
          <a:xfrm rot="5400000">
            <a:off x="9355721" y="3092086"/>
            <a:ext cx="120651" cy="38935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</p:spTree>
    <p:extLst>
      <p:ext uri="{BB962C8B-B14F-4D97-AF65-F5344CB8AC3E}">
        <p14:creationId xmlns:p14="http://schemas.microsoft.com/office/powerpoint/2010/main" val="1034324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positive de titre - Imag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4">
            <a:extLst>
              <a:ext uri="{FF2B5EF4-FFF2-40B4-BE49-F238E27FC236}">
                <a16:creationId xmlns:a16="http://schemas.microsoft.com/office/drawing/2014/main" id="{F72587EB-2A40-3A23-A663-E42BBAEF4DC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381250" y="188638"/>
            <a:ext cx="6619876" cy="6478863"/>
          </a:xfrm>
          <a:prstGeom prst="rect">
            <a:avLst/>
          </a:prstGeom>
        </p:spPr>
        <p:txBody>
          <a:bodyPr lIns="180000" tIns="180000" rIns="180000" bIns="18000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r-FR" noProof="0"/>
              <a:t>Cliquez sur l'icône pour ajouter une image</a:t>
            </a:r>
            <a:endParaRPr lang="fr-BE" noProof="0" dirty="0"/>
          </a:p>
        </p:txBody>
      </p:sp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A2C51F86-390D-06FC-54FD-0BD89F5A6AF4}"/>
              </a:ext>
            </a:extLst>
          </p:cNvPr>
          <p:cNvSpPr/>
          <p:nvPr/>
        </p:nvSpPr>
        <p:spPr bwMode="ltGray">
          <a:xfrm>
            <a:off x="-1" y="-1"/>
            <a:ext cx="9144000" cy="6858000"/>
          </a:xfrm>
          <a:custGeom>
            <a:avLst/>
            <a:gdLst>
              <a:gd name="connsiteX0" fmla="*/ 190500 w 12192000"/>
              <a:gd name="connsiteY0" fmla="*/ 190500 h 6858000"/>
              <a:gd name="connsiteX1" fmla="*/ 190500 w 12192000"/>
              <a:gd name="connsiteY1" fmla="*/ 6665913 h 6858000"/>
              <a:gd name="connsiteX2" fmla="*/ 12001351 w 12192000"/>
              <a:gd name="connsiteY2" fmla="*/ 6665913 h 6858000"/>
              <a:gd name="connsiteX3" fmla="*/ 12001351 w 12192000"/>
              <a:gd name="connsiteY3" fmla="*/ 1905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90500" y="190500"/>
                </a:moveTo>
                <a:lnTo>
                  <a:pt x="190500" y="6665913"/>
                </a:lnTo>
                <a:lnTo>
                  <a:pt x="12001351" y="6665913"/>
                </a:lnTo>
                <a:lnTo>
                  <a:pt x="12001351" y="1905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BE" sz="1350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1FA59DD-3F3B-9BDA-354B-6148533DC198}"/>
              </a:ext>
            </a:extLst>
          </p:cNvPr>
          <p:cNvSpPr/>
          <p:nvPr/>
        </p:nvSpPr>
        <p:spPr bwMode="ltGray">
          <a:xfrm>
            <a:off x="0" y="-1"/>
            <a:ext cx="2383631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039F42E-FD10-AF96-ED14-54D8B5FDAB0D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-1590283" y="1922431"/>
            <a:ext cx="4269061" cy="801476"/>
            <a:chOff x="0" y="1903775"/>
            <a:chExt cx="12191248" cy="305172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07396FC2-B22E-7945-6E52-A21DB9C857C4}"/>
                </a:ext>
              </a:extLst>
            </p:cNvPr>
            <p:cNvSpPr/>
            <p:nvPr/>
          </p:nvSpPr>
          <p:spPr>
            <a:xfrm>
              <a:off x="2711797" y="2325122"/>
              <a:ext cx="1046362" cy="1894316"/>
            </a:xfrm>
            <a:custGeom>
              <a:avLst/>
              <a:gdLst>
                <a:gd name="connsiteX0" fmla="*/ 0 w 1046362"/>
                <a:gd name="connsiteY0" fmla="*/ 50492 h 1894316"/>
                <a:gd name="connsiteX1" fmla="*/ 454628 w 1046362"/>
                <a:gd name="connsiteY1" fmla="*/ 50492 h 1894316"/>
                <a:gd name="connsiteX2" fmla="*/ 454628 w 1046362"/>
                <a:gd name="connsiteY2" fmla="*/ 295868 h 1894316"/>
                <a:gd name="connsiteX3" fmla="*/ 1046363 w 1046362"/>
                <a:gd name="connsiteY3" fmla="*/ 0 h 1894316"/>
                <a:gd name="connsiteX4" fmla="*/ 1046363 w 1046362"/>
                <a:gd name="connsiteY4" fmla="*/ 469064 h 1894316"/>
                <a:gd name="connsiteX5" fmla="*/ 454628 w 1046362"/>
                <a:gd name="connsiteY5" fmla="*/ 869574 h 1894316"/>
                <a:gd name="connsiteX6" fmla="*/ 454628 w 1046362"/>
                <a:gd name="connsiteY6" fmla="*/ 1894317 h 1894316"/>
                <a:gd name="connsiteX7" fmla="*/ 0 w 1046362"/>
                <a:gd name="connsiteY7" fmla="*/ 1894317 h 1894316"/>
                <a:gd name="connsiteX8" fmla="*/ 0 w 1046362"/>
                <a:gd name="connsiteY8" fmla="*/ 50492 h 1894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362" h="1894316">
                  <a:moveTo>
                    <a:pt x="0" y="50492"/>
                  </a:moveTo>
                  <a:lnTo>
                    <a:pt x="454628" y="50492"/>
                  </a:lnTo>
                  <a:lnTo>
                    <a:pt x="454628" y="295868"/>
                  </a:lnTo>
                  <a:cubicBezTo>
                    <a:pt x="602545" y="97425"/>
                    <a:pt x="826267" y="0"/>
                    <a:pt x="1046363" y="0"/>
                  </a:cubicBezTo>
                  <a:lnTo>
                    <a:pt x="1046363" y="469064"/>
                  </a:lnTo>
                  <a:cubicBezTo>
                    <a:pt x="663881" y="396885"/>
                    <a:pt x="454628" y="562864"/>
                    <a:pt x="454628" y="869574"/>
                  </a:cubicBezTo>
                  <a:lnTo>
                    <a:pt x="454628" y="1894317"/>
                  </a:lnTo>
                  <a:lnTo>
                    <a:pt x="0" y="1894317"/>
                  </a:lnTo>
                  <a:lnTo>
                    <a:pt x="0" y="50492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A17EDFDF-75CE-D604-7D04-E4FD00878A56}"/>
                </a:ext>
              </a:extLst>
            </p:cNvPr>
            <p:cNvSpPr/>
            <p:nvPr/>
          </p:nvSpPr>
          <p:spPr>
            <a:xfrm>
              <a:off x="0" y="2375647"/>
              <a:ext cx="454628" cy="1843758"/>
            </a:xfrm>
            <a:custGeom>
              <a:avLst/>
              <a:gdLst>
                <a:gd name="connsiteX0" fmla="*/ 0 w 454628"/>
                <a:gd name="connsiteY0" fmla="*/ 0 h 1843758"/>
                <a:gd name="connsiteX1" fmla="*/ 454628 w 454628"/>
                <a:gd name="connsiteY1" fmla="*/ 0 h 1843758"/>
                <a:gd name="connsiteX2" fmla="*/ 454628 w 454628"/>
                <a:gd name="connsiteY2" fmla="*/ 1843759 h 1843758"/>
                <a:gd name="connsiteX3" fmla="*/ 0 w 454628"/>
                <a:gd name="connsiteY3" fmla="*/ 1843759 h 1843758"/>
                <a:gd name="connsiteX4" fmla="*/ 0 w 454628"/>
                <a:gd name="connsiteY4" fmla="*/ 0 h 1843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4628" h="1843758">
                  <a:moveTo>
                    <a:pt x="0" y="0"/>
                  </a:moveTo>
                  <a:lnTo>
                    <a:pt x="454628" y="0"/>
                  </a:lnTo>
                  <a:lnTo>
                    <a:pt x="454628" y="1843759"/>
                  </a:lnTo>
                  <a:lnTo>
                    <a:pt x="0" y="1843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E0DA4852-EE26-D8C8-9788-FD0887F33ABA}"/>
                </a:ext>
              </a:extLst>
            </p:cNvPr>
            <p:cNvSpPr/>
            <p:nvPr/>
          </p:nvSpPr>
          <p:spPr>
            <a:xfrm>
              <a:off x="578997" y="2325122"/>
              <a:ext cx="1937590" cy="2630376"/>
            </a:xfrm>
            <a:custGeom>
              <a:avLst/>
              <a:gdLst>
                <a:gd name="connsiteX0" fmla="*/ 57743 w 1937590"/>
                <a:gd name="connsiteY0" fmla="*/ 2016988 h 2630376"/>
                <a:gd name="connsiteX1" fmla="*/ 584550 w 1937590"/>
                <a:gd name="connsiteY1" fmla="*/ 2016988 h 2630376"/>
                <a:gd name="connsiteX2" fmla="*/ 995871 w 1937590"/>
                <a:gd name="connsiteY2" fmla="*/ 2204620 h 2630376"/>
                <a:gd name="connsiteX3" fmla="*/ 1482963 w 1937590"/>
                <a:gd name="connsiteY3" fmla="*/ 1699466 h 2630376"/>
                <a:gd name="connsiteX4" fmla="*/ 1482963 w 1937590"/>
                <a:gd name="connsiteY4" fmla="*/ 1674188 h 2630376"/>
                <a:gd name="connsiteX5" fmla="*/ 869574 w 1937590"/>
                <a:gd name="connsiteY5" fmla="*/ 1944809 h 2630376"/>
                <a:gd name="connsiteX6" fmla="*/ 0 w 1937590"/>
                <a:gd name="connsiteY6" fmla="*/ 974184 h 2630376"/>
                <a:gd name="connsiteX7" fmla="*/ 869574 w 1937590"/>
                <a:gd name="connsiteY7" fmla="*/ 0 h 2630376"/>
                <a:gd name="connsiteX8" fmla="*/ 1482963 w 1937590"/>
                <a:gd name="connsiteY8" fmla="*/ 274214 h 2630376"/>
                <a:gd name="connsiteX9" fmla="*/ 1482963 w 1937590"/>
                <a:gd name="connsiteY9" fmla="*/ 50492 h 2630376"/>
                <a:gd name="connsiteX10" fmla="*/ 1937591 w 1937590"/>
                <a:gd name="connsiteY10" fmla="*/ 50492 h 2630376"/>
                <a:gd name="connsiteX11" fmla="*/ 1937591 w 1937590"/>
                <a:gd name="connsiteY11" fmla="*/ 1699466 h 2630376"/>
                <a:gd name="connsiteX12" fmla="*/ 995838 w 1937590"/>
                <a:gd name="connsiteY12" fmla="*/ 2630376 h 2630376"/>
                <a:gd name="connsiteX13" fmla="*/ 57710 w 1937590"/>
                <a:gd name="connsiteY13" fmla="*/ 2016988 h 2630376"/>
                <a:gd name="connsiteX14" fmla="*/ 977842 w 1937590"/>
                <a:gd name="connsiteY14" fmla="*/ 1519052 h 2630376"/>
                <a:gd name="connsiteX15" fmla="*/ 1482995 w 1937590"/>
                <a:gd name="connsiteY15" fmla="*/ 974217 h 2630376"/>
                <a:gd name="connsiteX16" fmla="*/ 977842 w 1937590"/>
                <a:gd name="connsiteY16" fmla="*/ 425757 h 2630376"/>
                <a:gd name="connsiteX17" fmla="*/ 472689 w 1937590"/>
                <a:gd name="connsiteY17" fmla="*/ 974217 h 2630376"/>
                <a:gd name="connsiteX18" fmla="*/ 977842 w 1937590"/>
                <a:gd name="connsiteY18" fmla="*/ 1519052 h 263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37590" h="2630376">
                  <a:moveTo>
                    <a:pt x="57743" y="2016988"/>
                  </a:moveTo>
                  <a:lnTo>
                    <a:pt x="584550" y="2016988"/>
                  </a:lnTo>
                  <a:cubicBezTo>
                    <a:pt x="645885" y="2128849"/>
                    <a:pt x="801053" y="2204620"/>
                    <a:pt x="995871" y="2204620"/>
                  </a:cubicBezTo>
                  <a:cubicBezTo>
                    <a:pt x="1288145" y="2204620"/>
                    <a:pt x="1482963" y="2024205"/>
                    <a:pt x="1482963" y="1699466"/>
                  </a:cubicBezTo>
                  <a:lnTo>
                    <a:pt x="1482963" y="1674188"/>
                  </a:lnTo>
                  <a:cubicBezTo>
                    <a:pt x="1342263" y="1850977"/>
                    <a:pt x="1129352" y="1944809"/>
                    <a:pt x="869574" y="1944809"/>
                  </a:cubicBezTo>
                  <a:cubicBezTo>
                    <a:pt x="425757" y="1944809"/>
                    <a:pt x="0" y="1609227"/>
                    <a:pt x="0" y="974184"/>
                  </a:cubicBezTo>
                  <a:cubicBezTo>
                    <a:pt x="0" y="339142"/>
                    <a:pt x="425757" y="0"/>
                    <a:pt x="869574" y="0"/>
                  </a:cubicBezTo>
                  <a:cubicBezTo>
                    <a:pt x="1129352" y="0"/>
                    <a:pt x="1342231" y="93800"/>
                    <a:pt x="1482963" y="274214"/>
                  </a:cubicBezTo>
                  <a:lnTo>
                    <a:pt x="1482963" y="50492"/>
                  </a:lnTo>
                  <a:lnTo>
                    <a:pt x="1937591" y="50492"/>
                  </a:lnTo>
                  <a:lnTo>
                    <a:pt x="1937591" y="1699466"/>
                  </a:lnTo>
                  <a:cubicBezTo>
                    <a:pt x="1937591" y="2255145"/>
                    <a:pt x="1529863" y="2630376"/>
                    <a:pt x="995838" y="2630376"/>
                  </a:cubicBezTo>
                  <a:cubicBezTo>
                    <a:pt x="555646" y="2630376"/>
                    <a:pt x="169571" y="2413873"/>
                    <a:pt x="57710" y="2016988"/>
                  </a:cubicBezTo>
                  <a:close/>
                  <a:moveTo>
                    <a:pt x="977842" y="1519052"/>
                  </a:moveTo>
                  <a:cubicBezTo>
                    <a:pt x="1273710" y="1519052"/>
                    <a:pt x="1482995" y="1320610"/>
                    <a:pt x="1482995" y="974217"/>
                  </a:cubicBezTo>
                  <a:cubicBezTo>
                    <a:pt x="1482995" y="627824"/>
                    <a:pt x="1273710" y="425757"/>
                    <a:pt x="977842" y="425757"/>
                  </a:cubicBezTo>
                  <a:cubicBezTo>
                    <a:pt x="681975" y="425757"/>
                    <a:pt x="472689" y="624199"/>
                    <a:pt x="472689" y="974217"/>
                  </a:cubicBezTo>
                  <a:cubicBezTo>
                    <a:pt x="472689" y="1324235"/>
                    <a:pt x="685567" y="1519052"/>
                    <a:pt x="977842" y="151905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02A02D96-1ED3-FCE1-1AFD-AABA05DE4A1E}"/>
                </a:ext>
              </a:extLst>
            </p:cNvPr>
            <p:cNvSpPr/>
            <p:nvPr/>
          </p:nvSpPr>
          <p:spPr>
            <a:xfrm>
              <a:off x="3757703" y="2325089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09 w 1861819"/>
                <a:gd name="connsiteY1" fmla="*/ 0 h 1944841"/>
                <a:gd name="connsiteX2" fmla="*/ 1861819 w 1861819"/>
                <a:gd name="connsiteY2" fmla="*/ 970624 h 1944841"/>
                <a:gd name="connsiteX3" fmla="*/ 1861819 w 1861819"/>
                <a:gd name="connsiteY3" fmla="*/ 1111324 h 1944841"/>
                <a:gd name="connsiteX4" fmla="*/ 451003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9 h 1944841"/>
                <a:gd name="connsiteX7" fmla="*/ 1825762 w 1861819"/>
                <a:gd name="connsiteY7" fmla="*/ 1392789 h 1944841"/>
                <a:gd name="connsiteX8" fmla="*/ 948970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09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09" y="0"/>
                  </a:cubicBezTo>
                  <a:cubicBezTo>
                    <a:pt x="1399973" y="0"/>
                    <a:pt x="1861819" y="328332"/>
                    <a:pt x="1861819" y="970624"/>
                  </a:cubicBezTo>
                  <a:lnTo>
                    <a:pt x="1861819" y="1111324"/>
                  </a:lnTo>
                  <a:lnTo>
                    <a:pt x="451003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9"/>
                  </a:cubicBezTo>
                  <a:lnTo>
                    <a:pt x="1825762" y="1392789"/>
                  </a:lnTo>
                  <a:cubicBezTo>
                    <a:pt x="1667002" y="1764427"/>
                    <a:pt x="1298956" y="1944842"/>
                    <a:pt x="948970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8" y="483500"/>
                    <a:pt x="1125759" y="371639"/>
                    <a:pt x="930909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BCEF2C84-D993-3606-E093-3026685EB66B}"/>
                </a:ext>
              </a:extLst>
            </p:cNvPr>
            <p:cNvSpPr/>
            <p:nvPr/>
          </p:nvSpPr>
          <p:spPr>
            <a:xfrm>
              <a:off x="5619032" y="1905440"/>
              <a:ext cx="1183470" cy="2309262"/>
            </a:xfrm>
            <a:custGeom>
              <a:avLst/>
              <a:gdLst>
                <a:gd name="connsiteX0" fmla="*/ 299493 w 1183470"/>
                <a:gd name="connsiteY0" fmla="*/ 1749992 h 2309262"/>
                <a:gd name="connsiteX1" fmla="*/ 299493 w 1183470"/>
                <a:gd name="connsiteY1" fmla="*/ 873199 h 2309262"/>
                <a:gd name="connsiteX2" fmla="*/ 0 w 1183470"/>
                <a:gd name="connsiteY2" fmla="*/ 873199 h 2309262"/>
                <a:gd name="connsiteX3" fmla="*/ 0 w 1183470"/>
                <a:gd name="connsiteY3" fmla="*/ 465471 h 2309262"/>
                <a:gd name="connsiteX4" fmla="*/ 299493 w 1183470"/>
                <a:gd name="connsiteY4" fmla="*/ 465471 h 2309262"/>
                <a:gd name="connsiteX5" fmla="*/ 299493 w 1183470"/>
                <a:gd name="connsiteY5" fmla="*/ 0 h 2309262"/>
                <a:gd name="connsiteX6" fmla="*/ 754121 w 1183470"/>
                <a:gd name="connsiteY6" fmla="*/ 0 h 2309262"/>
                <a:gd name="connsiteX7" fmla="*/ 754121 w 1183470"/>
                <a:gd name="connsiteY7" fmla="*/ 465471 h 2309262"/>
                <a:gd name="connsiteX8" fmla="*/ 1183470 w 1183470"/>
                <a:gd name="connsiteY8" fmla="*/ 465471 h 2309262"/>
                <a:gd name="connsiteX9" fmla="*/ 1183470 w 1183470"/>
                <a:gd name="connsiteY9" fmla="*/ 873199 h 2309262"/>
                <a:gd name="connsiteX10" fmla="*/ 754121 w 1183470"/>
                <a:gd name="connsiteY10" fmla="*/ 873199 h 2309262"/>
                <a:gd name="connsiteX11" fmla="*/ 754121 w 1183470"/>
                <a:gd name="connsiteY11" fmla="*/ 1749992 h 2309262"/>
                <a:gd name="connsiteX12" fmla="*/ 894820 w 1183470"/>
                <a:gd name="connsiteY12" fmla="*/ 1901534 h 2309262"/>
                <a:gd name="connsiteX13" fmla="*/ 1158224 w 1183470"/>
                <a:gd name="connsiteY13" fmla="*/ 1901534 h 2309262"/>
                <a:gd name="connsiteX14" fmla="*/ 1158224 w 1183470"/>
                <a:gd name="connsiteY14" fmla="*/ 2309263 h 2309262"/>
                <a:gd name="connsiteX15" fmla="*/ 894820 w 1183470"/>
                <a:gd name="connsiteY15" fmla="*/ 2309263 h 2309262"/>
                <a:gd name="connsiteX16" fmla="*/ 299460 w 1183470"/>
                <a:gd name="connsiteY16" fmla="*/ 1749992 h 230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83470" h="2309262">
                  <a:moveTo>
                    <a:pt x="299493" y="1749992"/>
                  </a:moveTo>
                  <a:lnTo>
                    <a:pt x="299493" y="873199"/>
                  </a:lnTo>
                  <a:lnTo>
                    <a:pt x="0" y="873199"/>
                  </a:lnTo>
                  <a:lnTo>
                    <a:pt x="0" y="465471"/>
                  </a:lnTo>
                  <a:lnTo>
                    <a:pt x="299493" y="465471"/>
                  </a:lnTo>
                  <a:lnTo>
                    <a:pt x="299493" y="0"/>
                  </a:lnTo>
                  <a:lnTo>
                    <a:pt x="754121" y="0"/>
                  </a:lnTo>
                  <a:cubicBezTo>
                    <a:pt x="754121" y="0"/>
                    <a:pt x="754121" y="465471"/>
                    <a:pt x="754121" y="465471"/>
                  </a:cubicBezTo>
                  <a:lnTo>
                    <a:pt x="1183470" y="465471"/>
                  </a:lnTo>
                  <a:lnTo>
                    <a:pt x="1183470" y="873199"/>
                  </a:lnTo>
                  <a:lnTo>
                    <a:pt x="754121" y="873199"/>
                  </a:lnTo>
                  <a:lnTo>
                    <a:pt x="754121" y="1749992"/>
                  </a:lnTo>
                  <a:cubicBezTo>
                    <a:pt x="754121" y="1847417"/>
                    <a:pt x="797395" y="1901534"/>
                    <a:pt x="894820" y="1901534"/>
                  </a:cubicBezTo>
                  <a:lnTo>
                    <a:pt x="1158224" y="1901534"/>
                  </a:lnTo>
                  <a:cubicBezTo>
                    <a:pt x="1158224" y="1901534"/>
                    <a:pt x="1158224" y="2309263"/>
                    <a:pt x="1158224" y="2309263"/>
                  </a:cubicBezTo>
                  <a:lnTo>
                    <a:pt x="894820" y="2309263"/>
                  </a:lnTo>
                  <a:cubicBezTo>
                    <a:pt x="555646" y="2309263"/>
                    <a:pt x="299460" y="2085541"/>
                    <a:pt x="299460" y="174999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8409A91F-D100-8515-6D54-DE5518A6556B}"/>
                </a:ext>
              </a:extLst>
            </p:cNvPr>
            <p:cNvSpPr/>
            <p:nvPr/>
          </p:nvSpPr>
          <p:spPr>
            <a:xfrm>
              <a:off x="6833464" y="2323391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10 w 1861819"/>
                <a:gd name="connsiteY1" fmla="*/ 0 h 1944841"/>
                <a:gd name="connsiteX2" fmla="*/ 1861820 w 1861819"/>
                <a:gd name="connsiteY2" fmla="*/ 970625 h 1944841"/>
                <a:gd name="connsiteX3" fmla="*/ 1861820 w 1861819"/>
                <a:gd name="connsiteY3" fmla="*/ 1111324 h 1944841"/>
                <a:gd name="connsiteX4" fmla="*/ 451002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8 h 1944841"/>
                <a:gd name="connsiteX7" fmla="*/ 1825763 w 1861819"/>
                <a:gd name="connsiteY7" fmla="*/ 1392788 h 1944841"/>
                <a:gd name="connsiteX8" fmla="*/ 948971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10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10" y="0"/>
                  </a:cubicBezTo>
                  <a:cubicBezTo>
                    <a:pt x="1399973" y="0"/>
                    <a:pt x="1861820" y="328332"/>
                    <a:pt x="1861820" y="970625"/>
                  </a:cubicBezTo>
                  <a:lnTo>
                    <a:pt x="1861820" y="1111324"/>
                  </a:lnTo>
                  <a:lnTo>
                    <a:pt x="451002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8"/>
                  </a:cubicBezTo>
                  <a:lnTo>
                    <a:pt x="1825763" y="1392788"/>
                  </a:lnTo>
                  <a:cubicBezTo>
                    <a:pt x="1667002" y="1764427"/>
                    <a:pt x="1298956" y="1944842"/>
                    <a:pt x="948971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7" y="483500"/>
                    <a:pt x="1125759" y="371639"/>
                    <a:pt x="930910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3FED492E-4FB8-5E70-6114-C1CDC887B33E}"/>
                </a:ext>
              </a:extLst>
            </p:cNvPr>
            <p:cNvSpPr/>
            <p:nvPr/>
          </p:nvSpPr>
          <p:spPr>
            <a:xfrm>
              <a:off x="8811422" y="2323391"/>
              <a:ext cx="1829388" cy="1944841"/>
            </a:xfrm>
            <a:custGeom>
              <a:avLst/>
              <a:gdLst>
                <a:gd name="connsiteX0" fmla="*/ 33 w 1829388"/>
                <a:gd name="connsiteY0" fmla="*/ 974217 h 1944841"/>
                <a:gd name="connsiteX1" fmla="*/ 934568 w 1829388"/>
                <a:gd name="connsiteY1" fmla="*/ 0 h 1944841"/>
                <a:gd name="connsiteX2" fmla="*/ 1825795 w 1829388"/>
                <a:gd name="connsiteY2" fmla="*/ 671132 h 1944841"/>
                <a:gd name="connsiteX3" fmla="*/ 1327860 w 1829388"/>
                <a:gd name="connsiteY3" fmla="*/ 671132 h 1944841"/>
                <a:gd name="connsiteX4" fmla="*/ 934535 w 1829388"/>
                <a:gd name="connsiteY4" fmla="*/ 425757 h 1944841"/>
                <a:gd name="connsiteX5" fmla="*/ 472689 w 1829388"/>
                <a:gd name="connsiteY5" fmla="*/ 974217 h 1944841"/>
                <a:gd name="connsiteX6" fmla="*/ 934535 w 1829388"/>
                <a:gd name="connsiteY6" fmla="*/ 1519052 h 1944841"/>
                <a:gd name="connsiteX7" fmla="*/ 1331453 w 1829388"/>
                <a:gd name="connsiteY7" fmla="*/ 1241213 h 1944841"/>
                <a:gd name="connsiteX8" fmla="*/ 1829388 w 1829388"/>
                <a:gd name="connsiteY8" fmla="*/ 1241213 h 1944841"/>
                <a:gd name="connsiteX9" fmla="*/ 934535 w 1829388"/>
                <a:gd name="connsiteY9" fmla="*/ 1944842 h 1944841"/>
                <a:gd name="connsiteX10" fmla="*/ 0 w 1829388"/>
                <a:gd name="connsiteY10" fmla="*/ 974217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29388" h="1944841">
                  <a:moveTo>
                    <a:pt x="33" y="974217"/>
                  </a:moveTo>
                  <a:cubicBezTo>
                    <a:pt x="33" y="335582"/>
                    <a:pt x="461879" y="0"/>
                    <a:pt x="934568" y="0"/>
                  </a:cubicBezTo>
                  <a:cubicBezTo>
                    <a:pt x="1317050" y="0"/>
                    <a:pt x="1699532" y="220096"/>
                    <a:pt x="1825795" y="671132"/>
                  </a:cubicBezTo>
                  <a:lnTo>
                    <a:pt x="1327860" y="671132"/>
                  </a:lnTo>
                  <a:cubicBezTo>
                    <a:pt x="1248464" y="501561"/>
                    <a:pt x="1100546" y="425757"/>
                    <a:pt x="934535" y="425757"/>
                  </a:cubicBezTo>
                  <a:cubicBezTo>
                    <a:pt x="663914" y="425757"/>
                    <a:pt x="472689" y="624199"/>
                    <a:pt x="472689" y="974217"/>
                  </a:cubicBezTo>
                  <a:cubicBezTo>
                    <a:pt x="472689" y="1324235"/>
                    <a:pt x="663914" y="1519052"/>
                    <a:pt x="934535" y="1519052"/>
                  </a:cubicBezTo>
                  <a:cubicBezTo>
                    <a:pt x="1114950" y="1519052"/>
                    <a:pt x="1255681" y="1428845"/>
                    <a:pt x="1331453" y="1241213"/>
                  </a:cubicBezTo>
                  <a:lnTo>
                    <a:pt x="1829388" y="1241213"/>
                  </a:lnTo>
                  <a:cubicBezTo>
                    <a:pt x="1713935" y="1713902"/>
                    <a:pt x="1327860" y="1944842"/>
                    <a:pt x="934535" y="1944842"/>
                  </a:cubicBezTo>
                  <a:cubicBezTo>
                    <a:pt x="461879" y="1944842"/>
                    <a:pt x="0" y="1609259"/>
                    <a:pt x="0" y="974217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87E41D84-0310-51F3-714E-D5195BB7B589}"/>
                </a:ext>
              </a:extLst>
            </p:cNvPr>
            <p:cNvSpPr/>
            <p:nvPr/>
          </p:nvSpPr>
          <p:spPr>
            <a:xfrm>
              <a:off x="11101513" y="1903775"/>
              <a:ext cx="1089735" cy="1089735"/>
            </a:xfrm>
            <a:custGeom>
              <a:avLst/>
              <a:gdLst>
                <a:gd name="connsiteX0" fmla="*/ 1089736 w 1089735"/>
                <a:gd name="connsiteY0" fmla="*/ 544868 h 1089735"/>
                <a:gd name="connsiteX1" fmla="*/ 544868 w 1089735"/>
                <a:gd name="connsiteY1" fmla="*/ 1089736 h 1089735"/>
                <a:gd name="connsiteX2" fmla="*/ 0 w 1089735"/>
                <a:gd name="connsiteY2" fmla="*/ 544868 h 1089735"/>
                <a:gd name="connsiteX3" fmla="*/ 544868 w 1089735"/>
                <a:gd name="connsiteY3" fmla="*/ 0 h 1089735"/>
                <a:gd name="connsiteX4" fmla="*/ 1089736 w 1089735"/>
                <a:gd name="connsiteY4" fmla="*/ 544868 h 1089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735" h="1089735">
                  <a:moveTo>
                    <a:pt x="1089736" y="544868"/>
                  </a:moveTo>
                  <a:cubicBezTo>
                    <a:pt x="1089736" y="845790"/>
                    <a:pt x="845790" y="1089736"/>
                    <a:pt x="544868" y="1089736"/>
                  </a:cubicBezTo>
                  <a:cubicBezTo>
                    <a:pt x="243945" y="1089736"/>
                    <a:pt x="0" y="845790"/>
                    <a:pt x="0" y="544868"/>
                  </a:cubicBezTo>
                  <a:cubicBezTo>
                    <a:pt x="0" y="243946"/>
                    <a:pt x="243945" y="0"/>
                    <a:pt x="544868" y="0"/>
                  </a:cubicBezTo>
                  <a:cubicBezTo>
                    <a:pt x="845790" y="0"/>
                    <a:pt x="1089736" y="243946"/>
                    <a:pt x="1089736" y="544868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</p:grpSp>
      <p:sp>
        <p:nvSpPr>
          <p:cNvPr id="22" name="Sous-titre 2">
            <a:extLst>
              <a:ext uri="{FF2B5EF4-FFF2-40B4-BE49-F238E27FC236}">
                <a16:creationId xmlns:a16="http://schemas.microsoft.com/office/drawing/2014/main" id="{45881E97-8BC3-7BDD-3696-D56C45E37E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83631" y="3948371"/>
            <a:ext cx="6616304" cy="666575"/>
          </a:xfrm>
          <a:prstGeom prst="rect">
            <a:avLst/>
          </a:prstGeom>
        </p:spPr>
        <p:txBody>
          <a:bodyPr wrap="square" lIns="172800" tIns="72000" rIns="172800" bIns="72000">
            <a:spAutoFit/>
          </a:bodyPr>
          <a:lstStyle>
            <a:lvl1pPr marL="0" indent="0" algn="l">
              <a:lnSpc>
                <a:spcPct val="90000"/>
              </a:lnSpc>
              <a:spcBef>
                <a:spcPts val="45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0" indent="0" algn="l">
              <a:spcBef>
                <a:spcPts val="450"/>
              </a:spcBef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BE" noProof="0" dirty="0"/>
              <a:t>Modifiez le style des sous-titres du masque</a:t>
            </a:r>
          </a:p>
          <a:p>
            <a:pPr lvl="1"/>
            <a:r>
              <a:rPr lang="fr-BE" noProof="0" dirty="0"/>
              <a:t>Deuxième niveau</a:t>
            </a:r>
          </a:p>
        </p:txBody>
      </p:sp>
      <p:sp>
        <p:nvSpPr>
          <p:cNvPr id="6" name="Espace réservé de la date 16">
            <a:extLst>
              <a:ext uri="{FF2B5EF4-FFF2-40B4-BE49-F238E27FC236}">
                <a16:creationId xmlns:a16="http://schemas.microsoft.com/office/drawing/2014/main" id="{44078592-BB89-26D1-6322-BD74E5E2F7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83631" y="6418219"/>
            <a:ext cx="2132967" cy="249281"/>
          </a:xfrm>
        </p:spPr>
        <p:txBody>
          <a:bodyPr wrap="square" lIns="172800" bIns="144000" anchor="b">
            <a:spAutoFit/>
          </a:bodyPr>
          <a:lstStyle>
            <a:lvl1pPr algn="l">
              <a:lnSpc>
                <a:spcPct val="90000"/>
              </a:lnSpc>
              <a:defRPr sz="750" b="1">
                <a:solidFill>
                  <a:schemeClr val="bg1"/>
                </a:solidFill>
              </a:defRPr>
            </a:lvl1pPr>
          </a:lstStyle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B3BE733-4C79-451E-8946-2FC1873D2B09}"/>
              </a:ext>
            </a:extLst>
          </p:cNvPr>
          <p:cNvSpPr txBox="1"/>
          <p:nvPr/>
        </p:nvSpPr>
        <p:spPr>
          <a:xfrm>
            <a:off x="143508" y="6225358"/>
            <a:ext cx="1390017" cy="467436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</a:pPr>
            <a:r>
              <a:rPr lang="fr-BE" sz="675" noProof="0" dirty="0"/>
              <a:t>Intercommunale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pour la gestion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et la réalisation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d’études techniques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et économiques</a:t>
            </a:r>
          </a:p>
        </p:txBody>
      </p:sp>
      <p:sp>
        <p:nvSpPr>
          <p:cNvPr id="7" name="ZoneTexte 102">
            <a:extLst>
              <a:ext uri="{FF2B5EF4-FFF2-40B4-BE49-F238E27FC236}">
                <a16:creationId xmlns:a16="http://schemas.microsoft.com/office/drawing/2014/main" id="{FA92FBDD-BBBB-80A2-1BE5-0C16D307058B}"/>
              </a:ext>
            </a:extLst>
          </p:cNvPr>
          <p:cNvSpPr txBox="1"/>
          <p:nvPr/>
        </p:nvSpPr>
        <p:spPr>
          <a:xfrm>
            <a:off x="9221368" y="415290"/>
            <a:ext cx="715112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droit &gt; </a:t>
            </a:r>
            <a:br>
              <a:rPr lang="fr-BE" sz="750" noProof="0" dirty="0"/>
            </a:br>
            <a:r>
              <a:rPr lang="fr-BE" sz="750" b="1" noProof="0" dirty="0"/>
              <a:t>Mise en forme de l’arrière-plan </a:t>
            </a:r>
          </a:p>
        </p:txBody>
      </p:sp>
      <p:sp>
        <p:nvSpPr>
          <p:cNvPr id="17" name="ZoneTexte 102">
            <a:extLst>
              <a:ext uri="{FF2B5EF4-FFF2-40B4-BE49-F238E27FC236}">
                <a16:creationId xmlns:a16="http://schemas.microsoft.com/office/drawing/2014/main" id="{F845AA2E-B5B9-846B-B1E8-52AF09ADBF8F}"/>
              </a:ext>
            </a:extLst>
          </p:cNvPr>
          <p:cNvSpPr txBox="1"/>
          <p:nvPr/>
        </p:nvSpPr>
        <p:spPr>
          <a:xfrm>
            <a:off x="9221368" y="1"/>
            <a:ext cx="1149452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changer la couleur de l’arrière-plan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69A64E4-C999-53DC-5818-93DDE48752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236" r="792" b="11871"/>
          <a:stretch/>
        </p:blipFill>
        <p:spPr>
          <a:xfrm>
            <a:off x="9221368" y="1043325"/>
            <a:ext cx="1103732" cy="186418"/>
          </a:xfrm>
          <a:prstGeom prst="rect">
            <a:avLst/>
          </a:prstGeom>
        </p:spPr>
      </p:pic>
      <p:sp>
        <p:nvSpPr>
          <p:cNvPr id="20" name="ZoneTexte 102">
            <a:extLst>
              <a:ext uri="{FF2B5EF4-FFF2-40B4-BE49-F238E27FC236}">
                <a16:creationId xmlns:a16="http://schemas.microsoft.com/office/drawing/2014/main" id="{772659C5-0BFC-BAD9-46A5-D93FD344F473}"/>
              </a:ext>
            </a:extLst>
          </p:cNvPr>
          <p:cNvSpPr txBox="1"/>
          <p:nvPr/>
        </p:nvSpPr>
        <p:spPr>
          <a:xfrm>
            <a:off x="9221368" y="1229744"/>
            <a:ext cx="822443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Choisir </a:t>
            </a:r>
            <a:r>
              <a:rPr lang="fr-BE" sz="750" b="1" noProof="0" dirty="0"/>
              <a:t>Remplissage uni</a:t>
            </a:r>
          </a:p>
        </p:txBody>
      </p:sp>
      <p:sp>
        <p:nvSpPr>
          <p:cNvPr id="29" name="ZoneTexte 102">
            <a:extLst>
              <a:ext uri="{FF2B5EF4-FFF2-40B4-BE49-F238E27FC236}">
                <a16:creationId xmlns:a16="http://schemas.microsoft.com/office/drawing/2014/main" id="{8E4BA8AC-BCDD-0048-4C25-26C40EBD332B}"/>
              </a:ext>
            </a:extLst>
          </p:cNvPr>
          <p:cNvSpPr txBox="1"/>
          <p:nvPr/>
        </p:nvSpPr>
        <p:spPr>
          <a:xfrm>
            <a:off x="9221368" y="1629853"/>
            <a:ext cx="822443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Choisir </a:t>
            </a:r>
            <a:r>
              <a:rPr lang="fr-BE" sz="750" b="1" noProof="0" dirty="0"/>
              <a:t>uniquement les couleurs à 100%</a:t>
            </a:r>
          </a:p>
        </p:txBody>
      </p:sp>
      <p:sp>
        <p:nvSpPr>
          <p:cNvPr id="30" name="ZoneTexte 102">
            <a:extLst>
              <a:ext uri="{FF2B5EF4-FFF2-40B4-BE49-F238E27FC236}">
                <a16:creationId xmlns:a16="http://schemas.microsoft.com/office/drawing/2014/main" id="{2381999B-0136-0E14-5E9E-5DEF350223A9}"/>
              </a:ext>
            </a:extLst>
          </p:cNvPr>
          <p:cNvSpPr txBox="1"/>
          <p:nvPr/>
        </p:nvSpPr>
        <p:spPr>
          <a:xfrm>
            <a:off x="9221368" y="4039712"/>
            <a:ext cx="1273976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une image et en changer la transparence</a:t>
            </a:r>
          </a:p>
        </p:txBody>
      </p:sp>
      <p:sp>
        <p:nvSpPr>
          <p:cNvPr id="31" name="ZoneTexte 102">
            <a:extLst>
              <a:ext uri="{FF2B5EF4-FFF2-40B4-BE49-F238E27FC236}">
                <a16:creationId xmlns:a16="http://schemas.microsoft.com/office/drawing/2014/main" id="{CE384CD0-8BF7-99E2-EB26-3B6F24C97A9D}"/>
              </a:ext>
            </a:extLst>
          </p:cNvPr>
          <p:cNvSpPr txBox="1"/>
          <p:nvPr/>
        </p:nvSpPr>
        <p:spPr>
          <a:xfrm>
            <a:off x="9221368" y="4494604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image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CCFB9B3D-557D-9E91-38DC-3B1AB5F2BF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9767" y="4441743"/>
            <a:ext cx="220046" cy="285775"/>
          </a:xfrm>
          <a:prstGeom prst="rect">
            <a:avLst/>
          </a:prstGeom>
        </p:spPr>
      </p:pic>
      <p:sp>
        <p:nvSpPr>
          <p:cNvPr id="33" name="ZoneTexte 102">
            <a:extLst>
              <a:ext uri="{FF2B5EF4-FFF2-40B4-BE49-F238E27FC236}">
                <a16:creationId xmlns:a16="http://schemas.microsoft.com/office/drawing/2014/main" id="{C7F819C8-2AA5-9A4C-EFEA-C07571721958}"/>
              </a:ext>
            </a:extLst>
          </p:cNvPr>
          <p:cNvSpPr txBox="1"/>
          <p:nvPr/>
        </p:nvSpPr>
        <p:spPr>
          <a:xfrm>
            <a:off x="9221368" y="4779462"/>
            <a:ext cx="1288445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Clic droit sur l’image &gt; </a:t>
            </a:r>
            <a:r>
              <a:rPr lang="fr-BE" sz="750" b="1" noProof="0" dirty="0"/>
              <a:t>format de l’image</a:t>
            </a: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DA23DF10-C130-A9AB-D7B9-98CCCC8ADBC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65" t="4187" r="23513" b="4182"/>
          <a:stretch/>
        </p:blipFill>
        <p:spPr>
          <a:xfrm>
            <a:off x="9221367" y="5190819"/>
            <a:ext cx="871538" cy="183174"/>
          </a:xfrm>
          <a:prstGeom prst="rect">
            <a:avLst/>
          </a:prstGeom>
        </p:spPr>
      </p:pic>
      <p:sp>
        <p:nvSpPr>
          <p:cNvPr id="35" name="ZoneTexte 102">
            <a:extLst>
              <a:ext uri="{FF2B5EF4-FFF2-40B4-BE49-F238E27FC236}">
                <a16:creationId xmlns:a16="http://schemas.microsoft.com/office/drawing/2014/main" id="{13B142BD-F267-8206-C670-560801C56DB4}"/>
              </a:ext>
            </a:extLst>
          </p:cNvPr>
          <p:cNvSpPr txBox="1"/>
          <p:nvPr/>
        </p:nvSpPr>
        <p:spPr>
          <a:xfrm>
            <a:off x="9221368" y="5499045"/>
            <a:ext cx="1288445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Clic </a:t>
            </a:r>
            <a:r>
              <a:rPr lang="fr-BE" sz="750" b="1" noProof="0" dirty="0"/>
              <a:t>l’icône</a:t>
            </a:r>
          </a:p>
        </p:txBody>
      </p: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F21324D9-0E00-ECB4-6F9F-06D5574FBD5C}"/>
              </a:ext>
            </a:extLst>
          </p:cNvPr>
          <p:cNvCxnSpPr>
            <a:cxnSpLocks/>
          </p:cNvCxnSpPr>
          <p:nvPr/>
        </p:nvCxnSpPr>
        <p:spPr>
          <a:xfrm>
            <a:off x="9201151" y="3967325"/>
            <a:ext cx="12768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Image 36">
            <a:extLst>
              <a:ext uri="{FF2B5EF4-FFF2-40B4-BE49-F238E27FC236}">
                <a16:creationId xmlns:a16="http://schemas.microsoft.com/office/drawing/2014/main" id="{3F66FB69-A352-218E-FC2E-9A2F83C1FA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9313" y="5440439"/>
            <a:ext cx="234335" cy="304826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37F6A00F-B777-16DF-7652-81E695F404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84477" y="6187144"/>
            <a:ext cx="1140624" cy="431841"/>
          </a:xfrm>
          <a:prstGeom prst="rect">
            <a:avLst/>
          </a:prstGeom>
        </p:spPr>
      </p:pic>
      <p:sp>
        <p:nvSpPr>
          <p:cNvPr id="39" name="ZoneTexte 102">
            <a:extLst>
              <a:ext uri="{FF2B5EF4-FFF2-40B4-BE49-F238E27FC236}">
                <a16:creationId xmlns:a16="http://schemas.microsoft.com/office/drawing/2014/main" id="{139ACB00-49ED-0A2F-46D5-349FCFCCE027}"/>
              </a:ext>
            </a:extLst>
          </p:cNvPr>
          <p:cNvSpPr txBox="1"/>
          <p:nvPr/>
        </p:nvSpPr>
        <p:spPr>
          <a:xfrm>
            <a:off x="9221368" y="5787034"/>
            <a:ext cx="1288445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4. Transparence à </a:t>
            </a:r>
            <a:r>
              <a:rPr lang="fr-BE" sz="750" b="1" noProof="0" dirty="0"/>
              <a:t>60%</a:t>
            </a:r>
          </a:p>
        </p:txBody>
      </p:sp>
      <p:sp>
        <p:nvSpPr>
          <p:cNvPr id="40" name="Titre 1">
            <a:extLst>
              <a:ext uri="{FF2B5EF4-FFF2-40B4-BE49-F238E27FC236}">
                <a16:creationId xmlns:a16="http://schemas.microsoft.com/office/drawing/2014/main" id="{D8A72432-845F-9487-6FB1-B676ED3ABF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83631" y="3088727"/>
            <a:ext cx="6616304" cy="644004"/>
          </a:xfrm>
          <a:noFill/>
        </p:spPr>
        <p:txBody>
          <a:bodyPr wrap="square" lIns="144000" tIns="72000" rIns="144000" bIns="72000" anchor="b">
            <a:spAutoFit/>
          </a:bodyPr>
          <a:lstStyle>
            <a:lvl1pPr algn="l">
              <a:lnSpc>
                <a:spcPct val="80000"/>
              </a:lnSpc>
              <a:spcBef>
                <a:spcPts val="0"/>
              </a:spcBef>
              <a:defRPr sz="4050">
                <a:solidFill>
                  <a:schemeClr val="bg1"/>
                </a:solidFill>
              </a:defRPr>
            </a:lvl1pPr>
          </a:lstStyle>
          <a:p>
            <a:r>
              <a:rPr lang="fr-FR" noProof="0"/>
              <a:t>Modifiez le style du titre</a:t>
            </a:r>
            <a:endParaRPr lang="fr-BE" noProof="0" dirty="0"/>
          </a:p>
        </p:txBody>
      </p:sp>
      <p:pic>
        <p:nvPicPr>
          <p:cNvPr id="27" name="Image 26">
            <a:extLst>
              <a:ext uri="{FF2B5EF4-FFF2-40B4-BE49-F238E27FC236}">
                <a16:creationId xmlns:a16="http://schemas.microsoft.com/office/drawing/2014/main" id="{CE376C57-BC02-6D4F-5216-60EBA9F422B3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30000"/>
          </a:blip>
          <a:stretch>
            <a:fillRect/>
          </a:stretch>
        </p:blipFill>
        <p:spPr>
          <a:xfrm>
            <a:off x="9228296" y="2217421"/>
            <a:ext cx="771525" cy="1586799"/>
          </a:xfrm>
          <a:prstGeom prst="rect">
            <a:avLst/>
          </a:prstGeom>
        </p:spPr>
      </p:pic>
      <p:pic>
        <p:nvPicPr>
          <p:cNvPr id="28" name="Image 27">
            <a:extLst>
              <a:ext uri="{FF2B5EF4-FFF2-40B4-BE49-F238E27FC236}">
                <a16:creationId xmlns:a16="http://schemas.microsoft.com/office/drawing/2014/main" id="{DE53201A-7405-5C84-987E-E56199FCA2E3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 l="1120" t="59001" r="61926" b="34047"/>
          <a:stretch/>
        </p:blipFill>
        <p:spPr>
          <a:xfrm>
            <a:off x="9222582" y="3220085"/>
            <a:ext cx="392906" cy="123825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B19EB54C-2AA9-E2E8-4BCB-1A8D6815C3A8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 l="1658" t="12567" r="25778" b="80711"/>
          <a:stretch/>
        </p:blipFill>
        <p:spPr>
          <a:xfrm>
            <a:off x="9228296" y="2370137"/>
            <a:ext cx="771526" cy="119751"/>
          </a:xfrm>
          <a:prstGeom prst="rect">
            <a:avLst/>
          </a:prstGeom>
        </p:spPr>
      </p:pic>
      <p:sp>
        <p:nvSpPr>
          <p:cNvPr id="42" name="Rectangle 41">
            <a:extLst>
              <a:ext uri="{FF2B5EF4-FFF2-40B4-BE49-F238E27FC236}">
                <a16:creationId xmlns:a16="http://schemas.microsoft.com/office/drawing/2014/main" id="{4FCE9FB8-4FA7-EF1C-CC3C-CB90790B49E8}"/>
              </a:ext>
            </a:extLst>
          </p:cNvPr>
          <p:cNvSpPr/>
          <p:nvPr userDrawn="1"/>
        </p:nvSpPr>
        <p:spPr>
          <a:xfrm>
            <a:off x="9534526" y="2370138"/>
            <a:ext cx="465296" cy="1249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49E9E38B-A0EC-A255-6984-4A66B8C27C08}"/>
              </a:ext>
            </a:extLst>
          </p:cNvPr>
          <p:cNvSpPr/>
          <p:nvPr userDrawn="1"/>
        </p:nvSpPr>
        <p:spPr>
          <a:xfrm rot="5400000">
            <a:off x="9355721" y="3092086"/>
            <a:ext cx="120651" cy="38935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</p:spTree>
    <p:extLst>
      <p:ext uri="{BB962C8B-B14F-4D97-AF65-F5344CB8AC3E}">
        <p14:creationId xmlns:p14="http://schemas.microsoft.com/office/powerpoint/2010/main" val="808602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Diapositive de grand titre - Imag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4">
            <a:extLst>
              <a:ext uri="{FF2B5EF4-FFF2-40B4-BE49-F238E27FC236}">
                <a16:creationId xmlns:a16="http://schemas.microsoft.com/office/drawing/2014/main" id="{F72587EB-2A40-3A23-A663-E42BBAEF4DC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 bwMode="ltGray">
          <a:xfrm>
            <a:off x="2381250" y="188638"/>
            <a:ext cx="6619876" cy="6478863"/>
          </a:xfrm>
          <a:prstGeom prst="rect">
            <a:avLst/>
          </a:prstGeom>
        </p:spPr>
        <p:txBody>
          <a:bodyPr lIns="180000" tIns="180000" rIns="180000" bIns="18000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r-FR" noProof="0"/>
              <a:t>Cliquez sur l'icône pour ajouter une image</a:t>
            </a:r>
            <a:endParaRPr lang="fr-BE" noProof="0" dirty="0"/>
          </a:p>
        </p:txBody>
      </p:sp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A2C51F86-390D-06FC-54FD-0BD89F5A6AF4}"/>
              </a:ext>
            </a:extLst>
          </p:cNvPr>
          <p:cNvSpPr/>
          <p:nvPr/>
        </p:nvSpPr>
        <p:spPr bwMode="ltGray">
          <a:xfrm>
            <a:off x="-1" y="-1"/>
            <a:ext cx="9144000" cy="6858000"/>
          </a:xfrm>
          <a:custGeom>
            <a:avLst/>
            <a:gdLst>
              <a:gd name="connsiteX0" fmla="*/ 190500 w 12192000"/>
              <a:gd name="connsiteY0" fmla="*/ 190500 h 6858000"/>
              <a:gd name="connsiteX1" fmla="*/ 190500 w 12192000"/>
              <a:gd name="connsiteY1" fmla="*/ 6665913 h 6858000"/>
              <a:gd name="connsiteX2" fmla="*/ 12001351 w 12192000"/>
              <a:gd name="connsiteY2" fmla="*/ 6665913 h 6858000"/>
              <a:gd name="connsiteX3" fmla="*/ 12001351 w 12192000"/>
              <a:gd name="connsiteY3" fmla="*/ 1905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90500" y="190500"/>
                </a:moveTo>
                <a:lnTo>
                  <a:pt x="190500" y="6665913"/>
                </a:lnTo>
                <a:lnTo>
                  <a:pt x="12001351" y="6665913"/>
                </a:lnTo>
                <a:lnTo>
                  <a:pt x="12001351" y="1905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BE" sz="1350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1FA59DD-3F3B-9BDA-354B-6148533DC198}"/>
              </a:ext>
            </a:extLst>
          </p:cNvPr>
          <p:cNvSpPr/>
          <p:nvPr/>
        </p:nvSpPr>
        <p:spPr bwMode="gray">
          <a:xfrm>
            <a:off x="0" y="-1"/>
            <a:ext cx="2383631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039F42E-FD10-AF96-ED14-54D8B5FDAB0D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-1590283" y="1922431"/>
            <a:ext cx="4269061" cy="801476"/>
            <a:chOff x="0" y="1903775"/>
            <a:chExt cx="12191248" cy="305172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07396FC2-B22E-7945-6E52-A21DB9C857C4}"/>
                </a:ext>
              </a:extLst>
            </p:cNvPr>
            <p:cNvSpPr/>
            <p:nvPr/>
          </p:nvSpPr>
          <p:spPr>
            <a:xfrm>
              <a:off x="2711797" y="2325122"/>
              <a:ext cx="1046362" cy="1894316"/>
            </a:xfrm>
            <a:custGeom>
              <a:avLst/>
              <a:gdLst>
                <a:gd name="connsiteX0" fmla="*/ 0 w 1046362"/>
                <a:gd name="connsiteY0" fmla="*/ 50492 h 1894316"/>
                <a:gd name="connsiteX1" fmla="*/ 454628 w 1046362"/>
                <a:gd name="connsiteY1" fmla="*/ 50492 h 1894316"/>
                <a:gd name="connsiteX2" fmla="*/ 454628 w 1046362"/>
                <a:gd name="connsiteY2" fmla="*/ 295868 h 1894316"/>
                <a:gd name="connsiteX3" fmla="*/ 1046363 w 1046362"/>
                <a:gd name="connsiteY3" fmla="*/ 0 h 1894316"/>
                <a:gd name="connsiteX4" fmla="*/ 1046363 w 1046362"/>
                <a:gd name="connsiteY4" fmla="*/ 469064 h 1894316"/>
                <a:gd name="connsiteX5" fmla="*/ 454628 w 1046362"/>
                <a:gd name="connsiteY5" fmla="*/ 869574 h 1894316"/>
                <a:gd name="connsiteX6" fmla="*/ 454628 w 1046362"/>
                <a:gd name="connsiteY6" fmla="*/ 1894317 h 1894316"/>
                <a:gd name="connsiteX7" fmla="*/ 0 w 1046362"/>
                <a:gd name="connsiteY7" fmla="*/ 1894317 h 1894316"/>
                <a:gd name="connsiteX8" fmla="*/ 0 w 1046362"/>
                <a:gd name="connsiteY8" fmla="*/ 50492 h 1894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362" h="1894316">
                  <a:moveTo>
                    <a:pt x="0" y="50492"/>
                  </a:moveTo>
                  <a:lnTo>
                    <a:pt x="454628" y="50492"/>
                  </a:lnTo>
                  <a:lnTo>
                    <a:pt x="454628" y="295868"/>
                  </a:lnTo>
                  <a:cubicBezTo>
                    <a:pt x="602545" y="97425"/>
                    <a:pt x="826267" y="0"/>
                    <a:pt x="1046363" y="0"/>
                  </a:cubicBezTo>
                  <a:lnTo>
                    <a:pt x="1046363" y="469064"/>
                  </a:lnTo>
                  <a:cubicBezTo>
                    <a:pt x="663881" y="396885"/>
                    <a:pt x="454628" y="562864"/>
                    <a:pt x="454628" y="869574"/>
                  </a:cubicBezTo>
                  <a:lnTo>
                    <a:pt x="454628" y="1894317"/>
                  </a:lnTo>
                  <a:lnTo>
                    <a:pt x="0" y="1894317"/>
                  </a:lnTo>
                  <a:lnTo>
                    <a:pt x="0" y="50492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A17EDFDF-75CE-D604-7D04-E4FD00878A56}"/>
                </a:ext>
              </a:extLst>
            </p:cNvPr>
            <p:cNvSpPr/>
            <p:nvPr/>
          </p:nvSpPr>
          <p:spPr>
            <a:xfrm>
              <a:off x="0" y="2375647"/>
              <a:ext cx="454628" cy="1843758"/>
            </a:xfrm>
            <a:custGeom>
              <a:avLst/>
              <a:gdLst>
                <a:gd name="connsiteX0" fmla="*/ 0 w 454628"/>
                <a:gd name="connsiteY0" fmla="*/ 0 h 1843758"/>
                <a:gd name="connsiteX1" fmla="*/ 454628 w 454628"/>
                <a:gd name="connsiteY1" fmla="*/ 0 h 1843758"/>
                <a:gd name="connsiteX2" fmla="*/ 454628 w 454628"/>
                <a:gd name="connsiteY2" fmla="*/ 1843759 h 1843758"/>
                <a:gd name="connsiteX3" fmla="*/ 0 w 454628"/>
                <a:gd name="connsiteY3" fmla="*/ 1843759 h 1843758"/>
                <a:gd name="connsiteX4" fmla="*/ 0 w 454628"/>
                <a:gd name="connsiteY4" fmla="*/ 0 h 1843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4628" h="1843758">
                  <a:moveTo>
                    <a:pt x="0" y="0"/>
                  </a:moveTo>
                  <a:lnTo>
                    <a:pt x="454628" y="0"/>
                  </a:lnTo>
                  <a:lnTo>
                    <a:pt x="454628" y="1843759"/>
                  </a:lnTo>
                  <a:lnTo>
                    <a:pt x="0" y="1843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E0DA4852-EE26-D8C8-9788-FD0887F33ABA}"/>
                </a:ext>
              </a:extLst>
            </p:cNvPr>
            <p:cNvSpPr/>
            <p:nvPr/>
          </p:nvSpPr>
          <p:spPr>
            <a:xfrm>
              <a:off x="578997" y="2325122"/>
              <a:ext cx="1937590" cy="2630376"/>
            </a:xfrm>
            <a:custGeom>
              <a:avLst/>
              <a:gdLst>
                <a:gd name="connsiteX0" fmla="*/ 57743 w 1937590"/>
                <a:gd name="connsiteY0" fmla="*/ 2016988 h 2630376"/>
                <a:gd name="connsiteX1" fmla="*/ 584550 w 1937590"/>
                <a:gd name="connsiteY1" fmla="*/ 2016988 h 2630376"/>
                <a:gd name="connsiteX2" fmla="*/ 995871 w 1937590"/>
                <a:gd name="connsiteY2" fmla="*/ 2204620 h 2630376"/>
                <a:gd name="connsiteX3" fmla="*/ 1482963 w 1937590"/>
                <a:gd name="connsiteY3" fmla="*/ 1699466 h 2630376"/>
                <a:gd name="connsiteX4" fmla="*/ 1482963 w 1937590"/>
                <a:gd name="connsiteY4" fmla="*/ 1674188 h 2630376"/>
                <a:gd name="connsiteX5" fmla="*/ 869574 w 1937590"/>
                <a:gd name="connsiteY5" fmla="*/ 1944809 h 2630376"/>
                <a:gd name="connsiteX6" fmla="*/ 0 w 1937590"/>
                <a:gd name="connsiteY6" fmla="*/ 974184 h 2630376"/>
                <a:gd name="connsiteX7" fmla="*/ 869574 w 1937590"/>
                <a:gd name="connsiteY7" fmla="*/ 0 h 2630376"/>
                <a:gd name="connsiteX8" fmla="*/ 1482963 w 1937590"/>
                <a:gd name="connsiteY8" fmla="*/ 274214 h 2630376"/>
                <a:gd name="connsiteX9" fmla="*/ 1482963 w 1937590"/>
                <a:gd name="connsiteY9" fmla="*/ 50492 h 2630376"/>
                <a:gd name="connsiteX10" fmla="*/ 1937591 w 1937590"/>
                <a:gd name="connsiteY10" fmla="*/ 50492 h 2630376"/>
                <a:gd name="connsiteX11" fmla="*/ 1937591 w 1937590"/>
                <a:gd name="connsiteY11" fmla="*/ 1699466 h 2630376"/>
                <a:gd name="connsiteX12" fmla="*/ 995838 w 1937590"/>
                <a:gd name="connsiteY12" fmla="*/ 2630376 h 2630376"/>
                <a:gd name="connsiteX13" fmla="*/ 57710 w 1937590"/>
                <a:gd name="connsiteY13" fmla="*/ 2016988 h 2630376"/>
                <a:gd name="connsiteX14" fmla="*/ 977842 w 1937590"/>
                <a:gd name="connsiteY14" fmla="*/ 1519052 h 2630376"/>
                <a:gd name="connsiteX15" fmla="*/ 1482995 w 1937590"/>
                <a:gd name="connsiteY15" fmla="*/ 974217 h 2630376"/>
                <a:gd name="connsiteX16" fmla="*/ 977842 w 1937590"/>
                <a:gd name="connsiteY16" fmla="*/ 425757 h 2630376"/>
                <a:gd name="connsiteX17" fmla="*/ 472689 w 1937590"/>
                <a:gd name="connsiteY17" fmla="*/ 974217 h 2630376"/>
                <a:gd name="connsiteX18" fmla="*/ 977842 w 1937590"/>
                <a:gd name="connsiteY18" fmla="*/ 1519052 h 263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37590" h="2630376">
                  <a:moveTo>
                    <a:pt x="57743" y="2016988"/>
                  </a:moveTo>
                  <a:lnTo>
                    <a:pt x="584550" y="2016988"/>
                  </a:lnTo>
                  <a:cubicBezTo>
                    <a:pt x="645885" y="2128849"/>
                    <a:pt x="801053" y="2204620"/>
                    <a:pt x="995871" y="2204620"/>
                  </a:cubicBezTo>
                  <a:cubicBezTo>
                    <a:pt x="1288145" y="2204620"/>
                    <a:pt x="1482963" y="2024205"/>
                    <a:pt x="1482963" y="1699466"/>
                  </a:cubicBezTo>
                  <a:lnTo>
                    <a:pt x="1482963" y="1674188"/>
                  </a:lnTo>
                  <a:cubicBezTo>
                    <a:pt x="1342263" y="1850977"/>
                    <a:pt x="1129352" y="1944809"/>
                    <a:pt x="869574" y="1944809"/>
                  </a:cubicBezTo>
                  <a:cubicBezTo>
                    <a:pt x="425757" y="1944809"/>
                    <a:pt x="0" y="1609227"/>
                    <a:pt x="0" y="974184"/>
                  </a:cubicBezTo>
                  <a:cubicBezTo>
                    <a:pt x="0" y="339142"/>
                    <a:pt x="425757" y="0"/>
                    <a:pt x="869574" y="0"/>
                  </a:cubicBezTo>
                  <a:cubicBezTo>
                    <a:pt x="1129352" y="0"/>
                    <a:pt x="1342231" y="93800"/>
                    <a:pt x="1482963" y="274214"/>
                  </a:cubicBezTo>
                  <a:lnTo>
                    <a:pt x="1482963" y="50492"/>
                  </a:lnTo>
                  <a:lnTo>
                    <a:pt x="1937591" y="50492"/>
                  </a:lnTo>
                  <a:lnTo>
                    <a:pt x="1937591" y="1699466"/>
                  </a:lnTo>
                  <a:cubicBezTo>
                    <a:pt x="1937591" y="2255145"/>
                    <a:pt x="1529863" y="2630376"/>
                    <a:pt x="995838" y="2630376"/>
                  </a:cubicBezTo>
                  <a:cubicBezTo>
                    <a:pt x="555646" y="2630376"/>
                    <a:pt x="169571" y="2413873"/>
                    <a:pt x="57710" y="2016988"/>
                  </a:cubicBezTo>
                  <a:close/>
                  <a:moveTo>
                    <a:pt x="977842" y="1519052"/>
                  </a:moveTo>
                  <a:cubicBezTo>
                    <a:pt x="1273710" y="1519052"/>
                    <a:pt x="1482995" y="1320610"/>
                    <a:pt x="1482995" y="974217"/>
                  </a:cubicBezTo>
                  <a:cubicBezTo>
                    <a:pt x="1482995" y="627824"/>
                    <a:pt x="1273710" y="425757"/>
                    <a:pt x="977842" y="425757"/>
                  </a:cubicBezTo>
                  <a:cubicBezTo>
                    <a:pt x="681975" y="425757"/>
                    <a:pt x="472689" y="624199"/>
                    <a:pt x="472689" y="974217"/>
                  </a:cubicBezTo>
                  <a:cubicBezTo>
                    <a:pt x="472689" y="1324235"/>
                    <a:pt x="685567" y="1519052"/>
                    <a:pt x="977842" y="151905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02A02D96-1ED3-FCE1-1AFD-AABA05DE4A1E}"/>
                </a:ext>
              </a:extLst>
            </p:cNvPr>
            <p:cNvSpPr/>
            <p:nvPr/>
          </p:nvSpPr>
          <p:spPr>
            <a:xfrm>
              <a:off x="3757703" y="2325089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09 w 1861819"/>
                <a:gd name="connsiteY1" fmla="*/ 0 h 1944841"/>
                <a:gd name="connsiteX2" fmla="*/ 1861819 w 1861819"/>
                <a:gd name="connsiteY2" fmla="*/ 970624 h 1944841"/>
                <a:gd name="connsiteX3" fmla="*/ 1861819 w 1861819"/>
                <a:gd name="connsiteY3" fmla="*/ 1111324 h 1944841"/>
                <a:gd name="connsiteX4" fmla="*/ 451003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9 h 1944841"/>
                <a:gd name="connsiteX7" fmla="*/ 1825762 w 1861819"/>
                <a:gd name="connsiteY7" fmla="*/ 1392789 h 1944841"/>
                <a:gd name="connsiteX8" fmla="*/ 948970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09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09" y="0"/>
                  </a:cubicBezTo>
                  <a:cubicBezTo>
                    <a:pt x="1399973" y="0"/>
                    <a:pt x="1861819" y="328332"/>
                    <a:pt x="1861819" y="970624"/>
                  </a:cubicBezTo>
                  <a:lnTo>
                    <a:pt x="1861819" y="1111324"/>
                  </a:lnTo>
                  <a:lnTo>
                    <a:pt x="451003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9"/>
                  </a:cubicBezTo>
                  <a:lnTo>
                    <a:pt x="1825762" y="1392789"/>
                  </a:lnTo>
                  <a:cubicBezTo>
                    <a:pt x="1667002" y="1764427"/>
                    <a:pt x="1298956" y="1944842"/>
                    <a:pt x="948970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8" y="483500"/>
                    <a:pt x="1125759" y="371639"/>
                    <a:pt x="930909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BCEF2C84-D993-3606-E093-3026685EB66B}"/>
                </a:ext>
              </a:extLst>
            </p:cNvPr>
            <p:cNvSpPr/>
            <p:nvPr/>
          </p:nvSpPr>
          <p:spPr>
            <a:xfrm>
              <a:off x="5619032" y="1905440"/>
              <a:ext cx="1183470" cy="2309262"/>
            </a:xfrm>
            <a:custGeom>
              <a:avLst/>
              <a:gdLst>
                <a:gd name="connsiteX0" fmla="*/ 299493 w 1183470"/>
                <a:gd name="connsiteY0" fmla="*/ 1749992 h 2309262"/>
                <a:gd name="connsiteX1" fmla="*/ 299493 w 1183470"/>
                <a:gd name="connsiteY1" fmla="*/ 873199 h 2309262"/>
                <a:gd name="connsiteX2" fmla="*/ 0 w 1183470"/>
                <a:gd name="connsiteY2" fmla="*/ 873199 h 2309262"/>
                <a:gd name="connsiteX3" fmla="*/ 0 w 1183470"/>
                <a:gd name="connsiteY3" fmla="*/ 465471 h 2309262"/>
                <a:gd name="connsiteX4" fmla="*/ 299493 w 1183470"/>
                <a:gd name="connsiteY4" fmla="*/ 465471 h 2309262"/>
                <a:gd name="connsiteX5" fmla="*/ 299493 w 1183470"/>
                <a:gd name="connsiteY5" fmla="*/ 0 h 2309262"/>
                <a:gd name="connsiteX6" fmla="*/ 754121 w 1183470"/>
                <a:gd name="connsiteY6" fmla="*/ 0 h 2309262"/>
                <a:gd name="connsiteX7" fmla="*/ 754121 w 1183470"/>
                <a:gd name="connsiteY7" fmla="*/ 465471 h 2309262"/>
                <a:gd name="connsiteX8" fmla="*/ 1183470 w 1183470"/>
                <a:gd name="connsiteY8" fmla="*/ 465471 h 2309262"/>
                <a:gd name="connsiteX9" fmla="*/ 1183470 w 1183470"/>
                <a:gd name="connsiteY9" fmla="*/ 873199 h 2309262"/>
                <a:gd name="connsiteX10" fmla="*/ 754121 w 1183470"/>
                <a:gd name="connsiteY10" fmla="*/ 873199 h 2309262"/>
                <a:gd name="connsiteX11" fmla="*/ 754121 w 1183470"/>
                <a:gd name="connsiteY11" fmla="*/ 1749992 h 2309262"/>
                <a:gd name="connsiteX12" fmla="*/ 894820 w 1183470"/>
                <a:gd name="connsiteY12" fmla="*/ 1901534 h 2309262"/>
                <a:gd name="connsiteX13" fmla="*/ 1158224 w 1183470"/>
                <a:gd name="connsiteY13" fmla="*/ 1901534 h 2309262"/>
                <a:gd name="connsiteX14" fmla="*/ 1158224 w 1183470"/>
                <a:gd name="connsiteY14" fmla="*/ 2309263 h 2309262"/>
                <a:gd name="connsiteX15" fmla="*/ 894820 w 1183470"/>
                <a:gd name="connsiteY15" fmla="*/ 2309263 h 2309262"/>
                <a:gd name="connsiteX16" fmla="*/ 299460 w 1183470"/>
                <a:gd name="connsiteY16" fmla="*/ 1749992 h 230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83470" h="2309262">
                  <a:moveTo>
                    <a:pt x="299493" y="1749992"/>
                  </a:moveTo>
                  <a:lnTo>
                    <a:pt x="299493" y="873199"/>
                  </a:lnTo>
                  <a:lnTo>
                    <a:pt x="0" y="873199"/>
                  </a:lnTo>
                  <a:lnTo>
                    <a:pt x="0" y="465471"/>
                  </a:lnTo>
                  <a:lnTo>
                    <a:pt x="299493" y="465471"/>
                  </a:lnTo>
                  <a:lnTo>
                    <a:pt x="299493" y="0"/>
                  </a:lnTo>
                  <a:lnTo>
                    <a:pt x="754121" y="0"/>
                  </a:lnTo>
                  <a:cubicBezTo>
                    <a:pt x="754121" y="0"/>
                    <a:pt x="754121" y="465471"/>
                    <a:pt x="754121" y="465471"/>
                  </a:cubicBezTo>
                  <a:lnTo>
                    <a:pt x="1183470" y="465471"/>
                  </a:lnTo>
                  <a:lnTo>
                    <a:pt x="1183470" y="873199"/>
                  </a:lnTo>
                  <a:lnTo>
                    <a:pt x="754121" y="873199"/>
                  </a:lnTo>
                  <a:lnTo>
                    <a:pt x="754121" y="1749992"/>
                  </a:lnTo>
                  <a:cubicBezTo>
                    <a:pt x="754121" y="1847417"/>
                    <a:pt x="797395" y="1901534"/>
                    <a:pt x="894820" y="1901534"/>
                  </a:cubicBezTo>
                  <a:lnTo>
                    <a:pt x="1158224" y="1901534"/>
                  </a:lnTo>
                  <a:cubicBezTo>
                    <a:pt x="1158224" y="1901534"/>
                    <a:pt x="1158224" y="2309263"/>
                    <a:pt x="1158224" y="2309263"/>
                  </a:cubicBezTo>
                  <a:lnTo>
                    <a:pt x="894820" y="2309263"/>
                  </a:lnTo>
                  <a:cubicBezTo>
                    <a:pt x="555646" y="2309263"/>
                    <a:pt x="299460" y="2085541"/>
                    <a:pt x="299460" y="174999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8409A91F-D100-8515-6D54-DE5518A6556B}"/>
                </a:ext>
              </a:extLst>
            </p:cNvPr>
            <p:cNvSpPr/>
            <p:nvPr/>
          </p:nvSpPr>
          <p:spPr>
            <a:xfrm>
              <a:off x="6833464" y="2323391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10 w 1861819"/>
                <a:gd name="connsiteY1" fmla="*/ 0 h 1944841"/>
                <a:gd name="connsiteX2" fmla="*/ 1861820 w 1861819"/>
                <a:gd name="connsiteY2" fmla="*/ 970625 h 1944841"/>
                <a:gd name="connsiteX3" fmla="*/ 1861820 w 1861819"/>
                <a:gd name="connsiteY3" fmla="*/ 1111324 h 1944841"/>
                <a:gd name="connsiteX4" fmla="*/ 451002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8 h 1944841"/>
                <a:gd name="connsiteX7" fmla="*/ 1825763 w 1861819"/>
                <a:gd name="connsiteY7" fmla="*/ 1392788 h 1944841"/>
                <a:gd name="connsiteX8" fmla="*/ 948971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10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10" y="0"/>
                  </a:cubicBezTo>
                  <a:cubicBezTo>
                    <a:pt x="1399973" y="0"/>
                    <a:pt x="1861820" y="328332"/>
                    <a:pt x="1861820" y="970625"/>
                  </a:cubicBezTo>
                  <a:lnTo>
                    <a:pt x="1861820" y="1111324"/>
                  </a:lnTo>
                  <a:lnTo>
                    <a:pt x="451002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8"/>
                  </a:cubicBezTo>
                  <a:lnTo>
                    <a:pt x="1825763" y="1392788"/>
                  </a:lnTo>
                  <a:cubicBezTo>
                    <a:pt x="1667002" y="1764427"/>
                    <a:pt x="1298956" y="1944842"/>
                    <a:pt x="948971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7" y="483500"/>
                    <a:pt x="1125759" y="371639"/>
                    <a:pt x="930910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3FED492E-4FB8-5E70-6114-C1CDC887B33E}"/>
                </a:ext>
              </a:extLst>
            </p:cNvPr>
            <p:cNvSpPr/>
            <p:nvPr/>
          </p:nvSpPr>
          <p:spPr>
            <a:xfrm>
              <a:off x="8811422" y="2323391"/>
              <a:ext cx="1829388" cy="1944841"/>
            </a:xfrm>
            <a:custGeom>
              <a:avLst/>
              <a:gdLst>
                <a:gd name="connsiteX0" fmla="*/ 33 w 1829388"/>
                <a:gd name="connsiteY0" fmla="*/ 974217 h 1944841"/>
                <a:gd name="connsiteX1" fmla="*/ 934568 w 1829388"/>
                <a:gd name="connsiteY1" fmla="*/ 0 h 1944841"/>
                <a:gd name="connsiteX2" fmla="*/ 1825795 w 1829388"/>
                <a:gd name="connsiteY2" fmla="*/ 671132 h 1944841"/>
                <a:gd name="connsiteX3" fmla="*/ 1327860 w 1829388"/>
                <a:gd name="connsiteY3" fmla="*/ 671132 h 1944841"/>
                <a:gd name="connsiteX4" fmla="*/ 934535 w 1829388"/>
                <a:gd name="connsiteY4" fmla="*/ 425757 h 1944841"/>
                <a:gd name="connsiteX5" fmla="*/ 472689 w 1829388"/>
                <a:gd name="connsiteY5" fmla="*/ 974217 h 1944841"/>
                <a:gd name="connsiteX6" fmla="*/ 934535 w 1829388"/>
                <a:gd name="connsiteY6" fmla="*/ 1519052 h 1944841"/>
                <a:gd name="connsiteX7" fmla="*/ 1331453 w 1829388"/>
                <a:gd name="connsiteY7" fmla="*/ 1241213 h 1944841"/>
                <a:gd name="connsiteX8" fmla="*/ 1829388 w 1829388"/>
                <a:gd name="connsiteY8" fmla="*/ 1241213 h 1944841"/>
                <a:gd name="connsiteX9" fmla="*/ 934535 w 1829388"/>
                <a:gd name="connsiteY9" fmla="*/ 1944842 h 1944841"/>
                <a:gd name="connsiteX10" fmla="*/ 0 w 1829388"/>
                <a:gd name="connsiteY10" fmla="*/ 974217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29388" h="1944841">
                  <a:moveTo>
                    <a:pt x="33" y="974217"/>
                  </a:moveTo>
                  <a:cubicBezTo>
                    <a:pt x="33" y="335582"/>
                    <a:pt x="461879" y="0"/>
                    <a:pt x="934568" y="0"/>
                  </a:cubicBezTo>
                  <a:cubicBezTo>
                    <a:pt x="1317050" y="0"/>
                    <a:pt x="1699532" y="220096"/>
                    <a:pt x="1825795" y="671132"/>
                  </a:cubicBezTo>
                  <a:lnTo>
                    <a:pt x="1327860" y="671132"/>
                  </a:lnTo>
                  <a:cubicBezTo>
                    <a:pt x="1248464" y="501561"/>
                    <a:pt x="1100546" y="425757"/>
                    <a:pt x="934535" y="425757"/>
                  </a:cubicBezTo>
                  <a:cubicBezTo>
                    <a:pt x="663914" y="425757"/>
                    <a:pt x="472689" y="624199"/>
                    <a:pt x="472689" y="974217"/>
                  </a:cubicBezTo>
                  <a:cubicBezTo>
                    <a:pt x="472689" y="1324235"/>
                    <a:pt x="663914" y="1519052"/>
                    <a:pt x="934535" y="1519052"/>
                  </a:cubicBezTo>
                  <a:cubicBezTo>
                    <a:pt x="1114950" y="1519052"/>
                    <a:pt x="1255681" y="1428845"/>
                    <a:pt x="1331453" y="1241213"/>
                  </a:cubicBezTo>
                  <a:lnTo>
                    <a:pt x="1829388" y="1241213"/>
                  </a:lnTo>
                  <a:cubicBezTo>
                    <a:pt x="1713935" y="1713902"/>
                    <a:pt x="1327860" y="1944842"/>
                    <a:pt x="934535" y="1944842"/>
                  </a:cubicBezTo>
                  <a:cubicBezTo>
                    <a:pt x="461879" y="1944842"/>
                    <a:pt x="0" y="1609259"/>
                    <a:pt x="0" y="974217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87E41D84-0310-51F3-714E-D5195BB7B589}"/>
                </a:ext>
              </a:extLst>
            </p:cNvPr>
            <p:cNvSpPr/>
            <p:nvPr/>
          </p:nvSpPr>
          <p:spPr>
            <a:xfrm>
              <a:off x="11101513" y="1903775"/>
              <a:ext cx="1089735" cy="1089735"/>
            </a:xfrm>
            <a:custGeom>
              <a:avLst/>
              <a:gdLst>
                <a:gd name="connsiteX0" fmla="*/ 1089736 w 1089735"/>
                <a:gd name="connsiteY0" fmla="*/ 544868 h 1089735"/>
                <a:gd name="connsiteX1" fmla="*/ 544868 w 1089735"/>
                <a:gd name="connsiteY1" fmla="*/ 1089736 h 1089735"/>
                <a:gd name="connsiteX2" fmla="*/ 0 w 1089735"/>
                <a:gd name="connsiteY2" fmla="*/ 544868 h 1089735"/>
                <a:gd name="connsiteX3" fmla="*/ 544868 w 1089735"/>
                <a:gd name="connsiteY3" fmla="*/ 0 h 1089735"/>
                <a:gd name="connsiteX4" fmla="*/ 1089736 w 1089735"/>
                <a:gd name="connsiteY4" fmla="*/ 544868 h 1089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735" h="1089735">
                  <a:moveTo>
                    <a:pt x="1089736" y="544868"/>
                  </a:moveTo>
                  <a:cubicBezTo>
                    <a:pt x="1089736" y="845790"/>
                    <a:pt x="845790" y="1089736"/>
                    <a:pt x="544868" y="1089736"/>
                  </a:cubicBezTo>
                  <a:cubicBezTo>
                    <a:pt x="243945" y="1089736"/>
                    <a:pt x="0" y="845790"/>
                    <a:pt x="0" y="544868"/>
                  </a:cubicBezTo>
                  <a:cubicBezTo>
                    <a:pt x="0" y="243946"/>
                    <a:pt x="243945" y="0"/>
                    <a:pt x="544868" y="0"/>
                  </a:cubicBezTo>
                  <a:cubicBezTo>
                    <a:pt x="845790" y="0"/>
                    <a:pt x="1089736" y="243946"/>
                    <a:pt x="1089736" y="544868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</p:grpSp>
      <p:sp>
        <p:nvSpPr>
          <p:cNvPr id="22" name="Sous-titre 2">
            <a:extLst>
              <a:ext uri="{FF2B5EF4-FFF2-40B4-BE49-F238E27FC236}">
                <a16:creationId xmlns:a16="http://schemas.microsoft.com/office/drawing/2014/main" id="{45881E97-8BC3-7BDD-3696-D56C45E37E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83631" y="3948371"/>
            <a:ext cx="6616304" cy="666575"/>
          </a:xfrm>
          <a:prstGeom prst="rect">
            <a:avLst/>
          </a:prstGeom>
        </p:spPr>
        <p:txBody>
          <a:bodyPr wrap="square" lIns="172800" tIns="72000" rIns="172800" bIns="72000">
            <a:spAutoFit/>
          </a:bodyPr>
          <a:lstStyle>
            <a:lvl1pPr marL="0" indent="0" algn="l">
              <a:lnSpc>
                <a:spcPct val="90000"/>
              </a:lnSpc>
              <a:spcBef>
                <a:spcPts val="450"/>
              </a:spcBef>
              <a:buNone/>
              <a:defRPr sz="1800" b="1">
                <a:solidFill>
                  <a:schemeClr val="bg1"/>
                </a:solidFill>
              </a:defRPr>
            </a:lvl1pPr>
            <a:lvl2pPr marL="0" indent="0" algn="l">
              <a:spcBef>
                <a:spcPts val="450"/>
              </a:spcBef>
              <a:buNone/>
              <a:defRPr sz="1350">
                <a:solidFill>
                  <a:schemeClr val="bg1"/>
                </a:solidFill>
              </a:defRPr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BE" noProof="0" dirty="0"/>
              <a:t>Modifiez le style des sous-titres du masque</a:t>
            </a:r>
          </a:p>
          <a:p>
            <a:pPr lvl="1"/>
            <a:r>
              <a:rPr lang="fr-BE" noProof="0" dirty="0"/>
              <a:t>Deuxième niveau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B3BE733-4C79-451E-8946-2FC1873D2B09}"/>
              </a:ext>
            </a:extLst>
          </p:cNvPr>
          <p:cNvSpPr txBox="1"/>
          <p:nvPr/>
        </p:nvSpPr>
        <p:spPr>
          <a:xfrm>
            <a:off x="143508" y="6225358"/>
            <a:ext cx="1390017" cy="467436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</a:pPr>
            <a:r>
              <a:rPr lang="fr-BE" sz="675" noProof="0" dirty="0"/>
              <a:t>Intercommunale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pour la gestion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et la réalisation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d’études techniques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et économiques</a:t>
            </a:r>
          </a:p>
        </p:txBody>
      </p:sp>
      <p:sp>
        <p:nvSpPr>
          <p:cNvPr id="7" name="ZoneTexte 102">
            <a:extLst>
              <a:ext uri="{FF2B5EF4-FFF2-40B4-BE49-F238E27FC236}">
                <a16:creationId xmlns:a16="http://schemas.microsoft.com/office/drawing/2014/main" id="{FA92FBDD-BBBB-80A2-1BE5-0C16D307058B}"/>
              </a:ext>
            </a:extLst>
          </p:cNvPr>
          <p:cNvSpPr txBox="1"/>
          <p:nvPr/>
        </p:nvSpPr>
        <p:spPr>
          <a:xfrm>
            <a:off x="9221368" y="415290"/>
            <a:ext cx="715112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droit &gt; </a:t>
            </a:r>
            <a:br>
              <a:rPr lang="fr-BE" sz="750" noProof="0" dirty="0"/>
            </a:br>
            <a:r>
              <a:rPr lang="fr-BE" sz="750" b="1" noProof="0" dirty="0"/>
              <a:t>Mise en forme de l’arrière-plan </a:t>
            </a:r>
          </a:p>
        </p:txBody>
      </p:sp>
      <p:sp>
        <p:nvSpPr>
          <p:cNvPr id="17" name="ZoneTexte 102">
            <a:extLst>
              <a:ext uri="{FF2B5EF4-FFF2-40B4-BE49-F238E27FC236}">
                <a16:creationId xmlns:a16="http://schemas.microsoft.com/office/drawing/2014/main" id="{F845AA2E-B5B9-846B-B1E8-52AF09ADBF8F}"/>
              </a:ext>
            </a:extLst>
          </p:cNvPr>
          <p:cNvSpPr txBox="1"/>
          <p:nvPr/>
        </p:nvSpPr>
        <p:spPr>
          <a:xfrm>
            <a:off x="9221368" y="1"/>
            <a:ext cx="1149452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changer la couleur de l’arrière-plan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69A64E4-C999-53DC-5818-93DDE48752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236" r="792" b="11871"/>
          <a:stretch/>
        </p:blipFill>
        <p:spPr>
          <a:xfrm>
            <a:off x="9221368" y="1043325"/>
            <a:ext cx="1103732" cy="186418"/>
          </a:xfrm>
          <a:prstGeom prst="rect">
            <a:avLst/>
          </a:prstGeom>
        </p:spPr>
      </p:pic>
      <p:sp>
        <p:nvSpPr>
          <p:cNvPr id="20" name="ZoneTexte 102">
            <a:extLst>
              <a:ext uri="{FF2B5EF4-FFF2-40B4-BE49-F238E27FC236}">
                <a16:creationId xmlns:a16="http://schemas.microsoft.com/office/drawing/2014/main" id="{772659C5-0BFC-BAD9-46A5-D93FD344F473}"/>
              </a:ext>
            </a:extLst>
          </p:cNvPr>
          <p:cNvSpPr txBox="1"/>
          <p:nvPr/>
        </p:nvSpPr>
        <p:spPr>
          <a:xfrm>
            <a:off x="9221368" y="1229744"/>
            <a:ext cx="822443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Choisir </a:t>
            </a:r>
            <a:r>
              <a:rPr lang="fr-BE" sz="750" b="1" noProof="0" dirty="0"/>
              <a:t>Remplissage uni</a:t>
            </a:r>
          </a:p>
        </p:txBody>
      </p:sp>
      <p:sp>
        <p:nvSpPr>
          <p:cNvPr id="29" name="ZoneTexte 102">
            <a:extLst>
              <a:ext uri="{FF2B5EF4-FFF2-40B4-BE49-F238E27FC236}">
                <a16:creationId xmlns:a16="http://schemas.microsoft.com/office/drawing/2014/main" id="{8E4BA8AC-BCDD-0048-4C25-26C40EBD332B}"/>
              </a:ext>
            </a:extLst>
          </p:cNvPr>
          <p:cNvSpPr txBox="1"/>
          <p:nvPr/>
        </p:nvSpPr>
        <p:spPr>
          <a:xfrm>
            <a:off x="9221368" y="1629853"/>
            <a:ext cx="822443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Choisir </a:t>
            </a:r>
            <a:r>
              <a:rPr lang="fr-BE" sz="750" b="1" noProof="0" dirty="0"/>
              <a:t>uniquement les couleurs à 100%</a:t>
            </a:r>
          </a:p>
        </p:txBody>
      </p:sp>
      <p:sp>
        <p:nvSpPr>
          <p:cNvPr id="30" name="ZoneTexte 102">
            <a:extLst>
              <a:ext uri="{FF2B5EF4-FFF2-40B4-BE49-F238E27FC236}">
                <a16:creationId xmlns:a16="http://schemas.microsoft.com/office/drawing/2014/main" id="{2381999B-0136-0E14-5E9E-5DEF350223A9}"/>
              </a:ext>
            </a:extLst>
          </p:cNvPr>
          <p:cNvSpPr txBox="1"/>
          <p:nvPr/>
        </p:nvSpPr>
        <p:spPr>
          <a:xfrm>
            <a:off x="9221368" y="4039712"/>
            <a:ext cx="1273976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une image et en changer la transparence</a:t>
            </a:r>
          </a:p>
        </p:txBody>
      </p:sp>
      <p:sp>
        <p:nvSpPr>
          <p:cNvPr id="31" name="ZoneTexte 102">
            <a:extLst>
              <a:ext uri="{FF2B5EF4-FFF2-40B4-BE49-F238E27FC236}">
                <a16:creationId xmlns:a16="http://schemas.microsoft.com/office/drawing/2014/main" id="{CE384CD0-8BF7-99E2-EB26-3B6F24C97A9D}"/>
              </a:ext>
            </a:extLst>
          </p:cNvPr>
          <p:cNvSpPr txBox="1"/>
          <p:nvPr/>
        </p:nvSpPr>
        <p:spPr>
          <a:xfrm>
            <a:off x="9221368" y="4494604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image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CCFB9B3D-557D-9E91-38DC-3B1AB5F2BF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9767" y="4441743"/>
            <a:ext cx="220046" cy="285775"/>
          </a:xfrm>
          <a:prstGeom prst="rect">
            <a:avLst/>
          </a:prstGeom>
        </p:spPr>
      </p:pic>
      <p:sp>
        <p:nvSpPr>
          <p:cNvPr id="33" name="ZoneTexte 102">
            <a:extLst>
              <a:ext uri="{FF2B5EF4-FFF2-40B4-BE49-F238E27FC236}">
                <a16:creationId xmlns:a16="http://schemas.microsoft.com/office/drawing/2014/main" id="{C7F819C8-2AA5-9A4C-EFEA-C07571721958}"/>
              </a:ext>
            </a:extLst>
          </p:cNvPr>
          <p:cNvSpPr txBox="1"/>
          <p:nvPr/>
        </p:nvSpPr>
        <p:spPr>
          <a:xfrm>
            <a:off x="9221368" y="4779462"/>
            <a:ext cx="1288445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Clic droit sur l’image &gt; </a:t>
            </a:r>
            <a:r>
              <a:rPr lang="fr-BE" sz="750" b="1" noProof="0" dirty="0"/>
              <a:t>format de l’image</a:t>
            </a: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DA23DF10-C130-A9AB-D7B9-98CCCC8ADBC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65" t="4187" r="23513" b="4182"/>
          <a:stretch/>
        </p:blipFill>
        <p:spPr>
          <a:xfrm>
            <a:off x="9221367" y="5190819"/>
            <a:ext cx="871538" cy="183174"/>
          </a:xfrm>
          <a:prstGeom prst="rect">
            <a:avLst/>
          </a:prstGeom>
        </p:spPr>
      </p:pic>
      <p:sp>
        <p:nvSpPr>
          <p:cNvPr id="35" name="ZoneTexte 102">
            <a:extLst>
              <a:ext uri="{FF2B5EF4-FFF2-40B4-BE49-F238E27FC236}">
                <a16:creationId xmlns:a16="http://schemas.microsoft.com/office/drawing/2014/main" id="{13B142BD-F267-8206-C670-560801C56DB4}"/>
              </a:ext>
            </a:extLst>
          </p:cNvPr>
          <p:cNvSpPr txBox="1"/>
          <p:nvPr/>
        </p:nvSpPr>
        <p:spPr>
          <a:xfrm>
            <a:off x="9221368" y="5499045"/>
            <a:ext cx="1288445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Clic </a:t>
            </a:r>
            <a:r>
              <a:rPr lang="fr-BE" sz="750" b="1" noProof="0" dirty="0"/>
              <a:t>l’icône</a:t>
            </a:r>
          </a:p>
        </p:txBody>
      </p: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F21324D9-0E00-ECB4-6F9F-06D5574FBD5C}"/>
              </a:ext>
            </a:extLst>
          </p:cNvPr>
          <p:cNvCxnSpPr>
            <a:cxnSpLocks/>
          </p:cNvCxnSpPr>
          <p:nvPr/>
        </p:nvCxnSpPr>
        <p:spPr>
          <a:xfrm>
            <a:off x="9201151" y="3967325"/>
            <a:ext cx="12768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Image 36">
            <a:extLst>
              <a:ext uri="{FF2B5EF4-FFF2-40B4-BE49-F238E27FC236}">
                <a16:creationId xmlns:a16="http://schemas.microsoft.com/office/drawing/2014/main" id="{3F66FB69-A352-218E-FC2E-9A2F83C1FA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9313" y="5440439"/>
            <a:ext cx="234335" cy="304826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37F6A00F-B777-16DF-7652-81E695F404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84477" y="6187144"/>
            <a:ext cx="1140624" cy="431841"/>
          </a:xfrm>
          <a:prstGeom prst="rect">
            <a:avLst/>
          </a:prstGeom>
        </p:spPr>
      </p:pic>
      <p:sp>
        <p:nvSpPr>
          <p:cNvPr id="39" name="ZoneTexte 102">
            <a:extLst>
              <a:ext uri="{FF2B5EF4-FFF2-40B4-BE49-F238E27FC236}">
                <a16:creationId xmlns:a16="http://schemas.microsoft.com/office/drawing/2014/main" id="{139ACB00-49ED-0A2F-46D5-349FCFCCE027}"/>
              </a:ext>
            </a:extLst>
          </p:cNvPr>
          <p:cNvSpPr txBox="1"/>
          <p:nvPr/>
        </p:nvSpPr>
        <p:spPr>
          <a:xfrm>
            <a:off x="9221368" y="5787034"/>
            <a:ext cx="1288445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4. Transparence à </a:t>
            </a:r>
            <a:r>
              <a:rPr lang="fr-BE" sz="750" b="1" noProof="0" dirty="0"/>
              <a:t>60%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05449AF7-D20D-EE23-141D-81257E8CB0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83631" y="2184614"/>
            <a:ext cx="6616304" cy="1622734"/>
          </a:xfrm>
          <a:noFill/>
        </p:spPr>
        <p:txBody>
          <a:bodyPr wrap="square" lIns="144000" tIns="72000" rIns="144000" bIns="72000" anchor="b">
            <a:spAutoFit/>
          </a:bodyPr>
          <a:lstStyle>
            <a:lvl1pPr algn="l">
              <a:lnSpc>
                <a:spcPct val="80000"/>
              </a:lnSpc>
              <a:spcBef>
                <a:spcPts val="0"/>
              </a:spcBef>
              <a:defRPr sz="6000">
                <a:solidFill>
                  <a:schemeClr val="bg1"/>
                </a:solidFill>
              </a:defRPr>
            </a:lvl1pPr>
          </a:lstStyle>
          <a:p>
            <a:r>
              <a:rPr lang="fr-FR" noProof="0" dirty="0"/>
              <a:t>Modifiez le style du titre</a:t>
            </a:r>
            <a:endParaRPr lang="fr-BE" noProof="0" dirty="0"/>
          </a:p>
        </p:txBody>
      </p:sp>
      <p:sp>
        <p:nvSpPr>
          <p:cNvPr id="40" name="Espace réservé de la date 16">
            <a:extLst>
              <a:ext uri="{FF2B5EF4-FFF2-40B4-BE49-F238E27FC236}">
                <a16:creationId xmlns:a16="http://schemas.microsoft.com/office/drawing/2014/main" id="{51AC7CC3-7EFE-51F9-AF6D-2EE925E7752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83631" y="6418219"/>
            <a:ext cx="2132967" cy="249281"/>
          </a:xfrm>
        </p:spPr>
        <p:txBody>
          <a:bodyPr wrap="square" lIns="172800" bIns="144000" anchor="b">
            <a:spAutoFit/>
          </a:bodyPr>
          <a:lstStyle>
            <a:lvl1pPr algn="l">
              <a:lnSpc>
                <a:spcPct val="90000"/>
              </a:lnSpc>
              <a:defRPr sz="750" b="1">
                <a:solidFill>
                  <a:schemeClr val="bg1"/>
                </a:solidFill>
              </a:defRPr>
            </a:lvl1pPr>
          </a:lstStyle>
          <a:p>
            <a:r>
              <a:rPr lang="fr-BE" noProof="0"/>
              <a:t>26 novembre 2024</a:t>
            </a:r>
            <a:endParaRPr lang="fr-BE" noProof="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F3F33E4E-394B-96A6-001C-A02A3841A866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30000"/>
          </a:blip>
          <a:stretch>
            <a:fillRect/>
          </a:stretch>
        </p:blipFill>
        <p:spPr>
          <a:xfrm>
            <a:off x="9228296" y="2217421"/>
            <a:ext cx="771525" cy="1586799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93B99F6A-2545-7B17-CE66-3013D3E29550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 l="1120" t="59001" r="61926" b="34047"/>
          <a:stretch/>
        </p:blipFill>
        <p:spPr>
          <a:xfrm>
            <a:off x="9222582" y="3220085"/>
            <a:ext cx="392906" cy="123825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0B4FD80E-F4CE-A61C-1ACE-03FF99C747E0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 l="1658" t="12567" r="25778" b="80711"/>
          <a:stretch/>
        </p:blipFill>
        <p:spPr>
          <a:xfrm>
            <a:off x="9228296" y="2370137"/>
            <a:ext cx="771526" cy="11975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24034ECF-E507-8679-09AD-FB9DA37B2186}"/>
              </a:ext>
            </a:extLst>
          </p:cNvPr>
          <p:cNvSpPr/>
          <p:nvPr userDrawn="1"/>
        </p:nvSpPr>
        <p:spPr>
          <a:xfrm>
            <a:off x="9534526" y="2370138"/>
            <a:ext cx="465296" cy="1249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4FFE9D49-94CE-1A3B-2DCF-6DFAD6596415}"/>
              </a:ext>
            </a:extLst>
          </p:cNvPr>
          <p:cNvSpPr/>
          <p:nvPr userDrawn="1"/>
        </p:nvSpPr>
        <p:spPr>
          <a:xfrm rot="5400000">
            <a:off x="9355721" y="3092086"/>
            <a:ext cx="120651" cy="38935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</p:spTree>
    <p:extLst>
      <p:ext uri="{BB962C8B-B14F-4D97-AF65-F5344CB8AC3E}">
        <p14:creationId xmlns:p14="http://schemas.microsoft.com/office/powerpoint/2010/main" val="1650102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ommaire chapitres automatique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0997C076-5278-43CF-9890-09622768097E}"/>
              </a:ext>
            </a:extLst>
          </p:cNvPr>
          <p:cNvSpPr/>
          <p:nvPr userDrawn="1"/>
        </p:nvSpPr>
        <p:spPr bwMode="ltGray">
          <a:xfrm>
            <a:off x="-1" y="-1"/>
            <a:ext cx="9144000" cy="6858000"/>
          </a:xfrm>
          <a:custGeom>
            <a:avLst/>
            <a:gdLst>
              <a:gd name="connsiteX0" fmla="*/ 190500 w 12192000"/>
              <a:gd name="connsiteY0" fmla="*/ 190500 h 6858000"/>
              <a:gd name="connsiteX1" fmla="*/ 190500 w 12192000"/>
              <a:gd name="connsiteY1" fmla="*/ 6665913 h 6858000"/>
              <a:gd name="connsiteX2" fmla="*/ 12001351 w 12192000"/>
              <a:gd name="connsiteY2" fmla="*/ 6665913 h 6858000"/>
              <a:gd name="connsiteX3" fmla="*/ 12001351 w 12192000"/>
              <a:gd name="connsiteY3" fmla="*/ 1905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90500" y="190500"/>
                </a:moveTo>
                <a:lnTo>
                  <a:pt x="190500" y="6665913"/>
                </a:lnTo>
                <a:lnTo>
                  <a:pt x="12001351" y="6665913"/>
                </a:lnTo>
                <a:lnTo>
                  <a:pt x="12001351" y="1905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BE" sz="1350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18BB7D-4FFC-1BAC-67AF-025677479673}"/>
              </a:ext>
            </a:extLst>
          </p:cNvPr>
          <p:cNvSpPr/>
          <p:nvPr/>
        </p:nvSpPr>
        <p:spPr bwMode="ltGray">
          <a:xfrm>
            <a:off x="-1" y="-1"/>
            <a:ext cx="1638301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E100F5-10C5-4B23-4879-3DF1D3CC3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111" y="190501"/>
            <a:ext cx="7362824" cy="742154"/>
          </a:xfrm>
        </p:spPr>
        <p:txBody>
          <a:bodyPr wrap="square" lIns="144000" tIns="144000" rIns="144000" bIns="97200" anchor="t">
            <a:spAutoFit/>
          </a:bodyPr>
          <a:lstStyle>
            <a:lvl1pPr>
              <a:defRPr sz="4050">
                <a:solidFill>
                  <a:schemeClr val="tx1"/>
                </a:solidFill>
              </a:defRPr>
            </a:lvl1pPr>
          </a:lstStyle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015619-1EED-0F4F-807C-8600BC109EC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37109" y="1169704"/>
            <a:ext cx="7364016" cy="4532597"/>
          </a:xfrm>
          <a:prstGeom prst="rect">
            <a:avLst/>
          </a:prstGeom>
        </p:spPr>
        <p:txBody>
          <a:bodyPr wrap="square" lIns="172800" tIns="72000" rIns="172800" bIns="133200" numCol="1" spcCol="1350000" anchor="t">
            <a:noAutofit/>
          </a:bodyPr>
          <a:lstStyle>
            <a:lvl1pPr marL="342900" indent="-342900">
              <a:spcBef>
                <a:spcPts val="2700"/>
              </a:spcBef>
              <a:spcAft>
                <a:spcPts val="0"/>
              </a:spcAft>
              <a:buFont typeface="+mj-lt"/>
              <a:buAutoNum type="arabicPeriod"/>
              <a:defRPr sz="2100" b="1">
                <a:solidFill>
                  <a:schemeClr val="tx1"/>
                </a:solidFill>
              </a:defRPr>
            </a:lvl1pPr>
            <a:lvl2pPr marL="335756" indent="0">
              <a:spcBef>
                <a:spcPts val="900"/>
              </a:spcBef>
              <a:buNone/>
              <a:defRPr sz="1500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id="{751236C9-DD7E-72A9-FC3D-C8CD07D4359E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42874" y="6485046"/>
            <a:ext cx="1390651" cy="207749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marL="0" indent="0">
              <a:buNone/>
              <a:defRPr sz="675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C878BAD-5C7B-75DF-C64E-05C3D84ECB2A}"/>
              </a:ext>
            </a:extLst>
          </p:cNvPr>
          <p:cNvGrpSpPr/>
          <p:nvPr/>
        </p:nvGrpSpPr>
        <p:grpSpPr>
          <a:xfrm rot="16200000">
            <a:off x="-78913" y="412288"/>
            <a:ext cx="546100" cy="102525"/>
            <a:chOff x="0" y="1903775"/>
            <a:chExt cx="12191248" cy="3051723"/>
          </a:xfrm>
        </p:grpSpPr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1E5ACA23-1D65-1565-21B5-92647B675A12}"/>
                </a:ext>
              </a:extLst>
            </p:cNvPr>
            <p:cNvSpPr/>
            <p:nvPr/>
          </p:nvSpPr>
          <p:spPr>
            <a:xfrm>
              <a:off x="2711797" y="2325122"/>
              <a:ext cx="1046362" cy="1894316"/>
            </a:xfrm>
            <a:custGeom>
              <a:avLst/>
              <a:gdLst>
                <a:gd name="connsiteX0" fmla="*/ 0 w 1046362"/>
                <a:gd name="connsiteY0" fmla="*/ 50492 h 1894316"/>
                <a:gd name="connsiteX1" fmla="*/ 454628 w 1046362"/>
                <a:gd name="connsiteY1" fmla="*/ 50492 h 1894316"/>
                <a:gd name="connsiteX2" fmla="*/ 454628 w 1046362"/>
                <a:gd name="connsiteY2" fmla="*/ 295868 h 1894316"/>
                <a:gd name="connsiteX3" fmla="*/ 1046363 w 1046362"/>
                <a:gd name="connsiteY3" fmla="*/ 0 h 1894316"/>
                <a:gd name="connsiteX4" fmla="*/ 1046363 w 1046362"/>
                <a:gd name="connsiteY4" fmla="*/ 469064 h 1894316"/>
                <a:gd name="connsiteX5" fmla="*/ 454628 w 1046362"/>
                <a:gd name="connsiteY5" fmla="*/ 869574 h 1894316"/>
                <a:gd name="connsiteX6" fmla="*/ 454628 w 1046362"/>
                <a:gd name="connsiteY6" fmla="*/ 1894317 h 1894316"/>
                <a:gd name="connsiteX7" fmla="*/ 0 w 1046362"/>
                <a:gd name="connsiteY7" fmla="*/ 1894317 h 1894316"/>
                <a:gd name="connsiteX8" fmla="*/ 0 w 1046362"/>
                <a:gd name="connsiteY8" fmla="*/ 50492 h 1894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362" h="1894316">
                  <a:moveTo>
                    <a:pt x="0" y="50492"/>
                  </a:moveTo>
                  <a:lnTo>
                    <a:pt x="454628" y="50492"/>
                  </a:lnTo>
                  <a:lnTo>
                    <a:pt x="454628" y="295868"/>
                  </a:lnTo>
                  <a:cubicBezTo>
                    <a:pt x="602545" y="97425"/>
                    <a:pt x="826267" y="0"/>
                    <a:pt x="1046363" y="0"/>
                  </a:cubicBezTo>
                  <a:lnTo>
                    <a:pt x="1046363" y="469064"/>
                  </a:lnTo>
                  <a:cubicBezTo>
                    <a:pt x="663881" y="396885"/>
                    <a:pt x="454628" y="562864"/>
                    <a:pt x="454628" y="869574"/>
                  </a:cubicBezTo>
                  <a:lnTo>
                    <a:pt x="454628" y="1894317"/>
                  </a:lnTo>
                  <a:lnTo>
                    <a:pt x="0" y="1894317"/>
                  </a:lnTo>
                  <a:lnTo>
                    <a:pt x="0" y="50492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FE2C8947-7753-95ED-7E09-CE18FAF61FBD}"/>
                </a:ext>
              </a:extLst>
            </p:cNvPr>
            <p:cNvSpPr/>
            <p:nvPr/>
          </p:nvSpPr>
          <p:spPr>
            <a:xfrm>
              <a:off x="0" y="2375647"/>
              <a:ext cx="454628" cy="1843758"/>
            </a:xfrm>
            <a:custGeom>
              <a:avLst/>
              <a:gdLst>
                <a:gd name="connsiteX0" fmla="*/ 0 w 454628"/>
                <a:gd name="connsiteY0" fmla="*/ 0 h 1843758"/>
                <a:gd name="connsiteX1" fmla="*/ 454628 w 454628"/>
                <a:gd name="connsiteY1" fmla="*/ 0 h 1843758"/>
                <a:gd name="connsiteX2" fmla="*/ 454628 w 454628"/>
                <a:gd name="connsiteY2" fmla="*/ 1843759 h 1843758"/>
                <a:gd name="connsiteX3" fmla="*/ 0 w 454628"/>
                <a:gd name="connsiteY3" fmla="*/ 1843759 h 1843758"/>
                <a:gd name="connsiteX4" fmla="*/ 0 w 454628"/>
                <a:gd name="connsiteY4" fmla="*/ 0 h 1843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4628" h="1843758">
                  <a:moveTo>
                    <a:pt x="0" y="0"/>
                  </a:moveTo>
                  <a:lnTo>
                    <a:pt x="454628" y="0"/>
                  </a:lnTo>
                  <a:lnTo>
                    <a:pt x="454628" y="1843759"/>
                  </a:lnTo>
                  <a:lnTo>
                    <a:pt x="0" y="1843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755B9790-11B2-E72A-7220-5382617939EF}"/>
                </a:ext>
              </a:extLst>
            </p:cNvPr>
            <p:cNvSpPr/>
            <p:nvPr/>
          </p:nvSpPr>
          <p:spPr>
            <a:xfrm>
              <a:off x="578997" y="2325122"/>
              <a:ext cx="1937590" cy="2630376"/>
            </a:xfrm>
            <a:custGeom>
              <a:avLst/>
              <a:gdLst>
                <a:gd name="connsiteX0" fmla="*/ 57743 w 1937590"/>
                <a:gd name="connsiteY0" fmla="*/ 2016988 h 2630376"/>
                <a:gd name="connsiteX1" fmla="*/ 584550 w 1937590"/>
                <a:gd name="connsiteY1" fmla="*/ 2016988 h 2630376"/>
                <a:gd name="connsiteX2" fmla="*/ 995871 w 1937590"/>
                <a:gd name="connsiteY2" fmla="*/ 2204620 h 2630376"/>
                <a:gd name="connsiteX3" fmla="*/ 1482963 w 1937590"/>
                <a:gd name="connsiteY3" fmla="*/ 1699466 h 2630376"/>
                <a:gd name="connsiteX4" fmla="*/ 1482963 w 1937590"/>
                <a:gd name="connsiteY4" fmla="*/ 1674188 h 2630376"/>
                <a:gd name="connsiteX5" fmla="*/ 869574 w 1937590"/>
                <a:gd name="connsiteY5" fmla="*/ 1944809 h 2630376"/>
                <a:gd name="connsiteX6" fmla="*/ 0 w 1937590"/>
                <a:gd name="connsiteY6" fmla="*/ 974184 h 2630376"/>
                <a:gd name="connsiteX7" fmla="*/ 869574 w 1937590"/>
                <a:gd name="connsiteY7" fmla="*/ 0 h 2630376"/>
                <a:gd name="connsiteX8" fmla="*/ 1482963 w 1937590"/>
                <a:gd name="connsiteY8" fmla="*/ 274214 h 2630376"/>
                <a:gd name="connsiteX9" fmla="*/ 1482963 w 1937590"/>
                <a:gd name="connsiteY9" fmla="*/ 50492 h 2630376"/>
                <a:gd name="connsiteX10" fmla="*/ 1937591 w 1937590"/>
                <a:gd name="connsiteY10" fmla="*/ 50492 h 2630376"/>
                <a:gd name="connsiteX11" fmla="*/ 1937591 w 1937590"/>
                <a:gd name="connsiteY11" fmla="*/ 1699466 h 2630376"/>
                <a:gd name="connsiteX12" fmla="*/ 995838 w 1937590"/>
                <a:gd name="connsiteY12" fmla="*/ 2630376 h 2630376"/>
                <a:gd name="connsiteX13" fmla="*/ 57710 w 1937590"/>
                <a:gd name="connsiteY13" fmla="*/ 2016988 h 2630376"/>
                <a:gd name="connsiteX14" fmla="*/ 977842 w 1937590"/>
                <a:gd name="connsiteY14" fmla="*/ 1519052 h 2630376"/>
                <a:gd name="connsiteX15" fmla="*/ 1482995 w 1937590"/>
                <a:gd name="connsiteY15" fmla="*/ 974217 h 2630376"/>
                <a:gd name="connsiteX16" fmla="*/ 977842 w 1937590"/>
                <a:gd name="connsiteY16" fmla="*/ 425757 h 2630376"/>
                <a:gd name="connsiteX17" fmla="*/ 472689 w 1937590"/>
                <a:gd name="connsiteY17" fmla="*/ 974217 h 2630376"/>
                <a:gd name="connsiteX18" fmla="*/ 977842 w 1937590"/>
                <a:gd name="connsiteY18" fmla="*/ 1519052 h 263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37590" h="2630376">
                  <a:moveTo>
                    <a:pt x="57743" y="2016988"/>
                  </a:moveTo>
                  <a:lnTo>
                    <a:pt x="584550" y="2016988"/>
                  </a:lnTo>
                  <a:cubicBezTo>
                    <a:pt x="645885" y="2128849"/>
                    <a:pt x="801053" y="2204620"/>
                    <a:pt x="995871" y="2204620"/>
                  </a:cubicBezTo>
                  <a:cubicBezTo>
                    <a:pt x="1288145" y="2204620"/>
                    <a:pt x="1482963" y="2024205"/>
                    <a:pt x="1482963" y="1699466"/>
                  </a:cubicBezTo>
                  <a:lnTo>
                    <a:pt x="1482963" y="1674188"/>
                  </a:lnTo>
                  <a:cubicBezTo>
                    <a:pt x="1342263" y="1850977"/>
                    <a:pt x="1129352" y="1944809"/>
                    <a:pt x="869574" y="1944809"/>
                  </a:cubicBezTo>
                  <a:cubicBezTo>
                    <a:pt x="425757" y="1944809"/>
                    <a:pt x="0" y="1609227"/>
                    <a:pt x="0" y="974184"/>
                  </a:cubicBezTo>
                  <a:cubicBezTo>
                    <a:pt x="0" y="339142"/>
                    <a:pt x="425757" y="0"/>
                    <a:pt x="869574" y="0"/>
                  </a:cubicBezTo>
                  <a:cubicBezTo>
                    <a:pt x="1129352" y="0"/>
                    <a:pt x="1342231" y="93800"/>
                    <a:pt x="1482963" y="274214"/>
                  </a:cubicBezTo>
                  <a:lnTo>
                    <a:pt x="1482963" y="50492"/>
                  </a:lnTo>
                  <a:lnTo>
                    <a:pt x="1937591" y="50492"/>
                  </a:lnTo>
                  <a:lnTo>
                    <a:pt x="1937591" y="1699466"/>
                  </a:lnTo>
                  <a:cubicBezTo>
                    <a:pt x="1937591" y="2255145"/>
                    <a:pt x="1529863" y="2630376"/>
                    <a:pt x="995838" y="2630376"/>
                  </a:cubicBezTo>
                  <a:cubicBezTo>
                    <a:pt x="555646" y="2630376"/>
                    <a:pt x="169571" y="2413873"/>
                    <a:pt x="57710" y="2016988"/>
                  </a:cubicBezTo>
                  <a:close/>
                  <a:moveTo>
                    <a:pt x="977842" y="1519052"/>
                  </a:moveTo>
                  <a:cubicBezTo>
                    <a:pt x="1273710" y="1519052"/>
                    <a:pt x="1482995" y="1320610"/>
                    <a:pt x="1482995" y="974217"/>
                  </a:cubicBezTo>
                  <a:cubicBezTo>
                    <a:pt x="1482995" y="627824"/>
                    <a:pt x="1273710" y="425757"/>
                    <a:pt x="977842" y="425757"/>
                  </a:cubicBezTo>
                  <a:cubicBezTo>
                    <a:pt x="681975" y="425757"/>
                    <a:pt x="472689" y="624199"/>
                    <a:pt x="472689" y="974217"/>
                  </a:cubicBezTo>
                  <a:cubicBezTo>
                    <a:pt x="472689" y="1324235"/>
                    <a:pt x="685567" y="1519052"/>
                    <a:pt x="977842" y="151905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FB825152-94E0-7DAA-B7F6-555FAC1DF926}"/>
                </a:ext>
              </a:extLst>
            </p:cNvPr>
            <p:cNvSpPr/>
            <p:nvPr/>
          </p:nvSpPr>
          <p:spPr>
            <a:xfrm>
              <a:off x="3757703" y="2325089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09 w 1861819"/>
                <a:gd name="connsiteY1" fmla="*/ 0 h 1944841"/>
                <a:gd name="connsiteX2" fmla="*/ 1861819 w 1861819"/>
                <a:gd name="connsiteY2" fmla="*/ 970624 h 1944841"/>
                <a:gd name="connsiteX3" fmla="*/ 1861819 w 1861819"/>
                <a:gd name="connsiteY3" fmla="*/ 1111324 h 1944841"/>
                <a:gd name="connsiteX4" fmla="*/ 451003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9 h 1944841"/>
                <a:gd name="connsiteX7" fmla="*/ 1825762 w 1861819"/>
                <a:gd name="connsiteY7" fmla="*/ 1392789 h 1944841"/>
                <a:gd name="connsiteX8" fmla="*/ 948970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09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09" y="0"/>
                  </a:cubicBezTo>
                  <a:cubicBezTo>
                    <a:pt x="1399973" y="0"/>
                    <a:pt x="1861819" y="328332"/>
                    <a:pt x="1861819" y="970624"/>
                  </a:cubicBezTo>
                  <a:lnTo>
                    <a:pt x="1861819" y="1111324"/>
                  </a:lnTo>
                  <a:lnTo>
                    <a:pt x="451003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9"/>
                  </a:cubicBezTo>
                  <a:lnTo>
                    <a:pt x="1825762" y="1392789"/>
                  </a:lnTo>
                  <a:cubicBezTo>
                    <a:pt x="1667002" y="1764427"/>
                    <a:pt x="1298956" y="1944842"/>
                    <a:pt x="948970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8" y="483500"/>
                    <a:pt x="1125759" y="371639"/>
                    <a:pt x="930909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03E5353F-76B8-F107-F73A-6F983C9FC7ED}"/>
                </a:ext>
              </a:extLst>
            </p:cNvPr>
            <p:cNvSpPr/>
            <p:nvPr/>
          </p:nvSpPr>
          <p:spPr>
            <a:xfrm>
              <a:off x="5619032" y="1905440"/>
              <a:ext cx="1183470" cy="2309262"/>
            </a:xfrm>
            <a:custGeom>
              <a:avLst/>
              <a:gdLst>
                <a:gd name="connsiteX0" fmla="*/ 299493 w 1183470"/>
                <a:gd name="connsiteY0" fmla="*/ 1749992 h 2309262"/>
                <a:gd name="connsiteX1" fmla="*/ 299493 w 1183470"/>
                <a:gd name="connsiteY1" fmla="*/ 873199 h 2309262"/>
                <a:gd name="connsiteX2" fmla="*/ 0 w 1183470"/>
                <a:gd name="connsiteY2" fmla="*/ 873199 h 2309262"/>
                <a:gd name="connsiteX3" fmla="*/ 0 w 1183470"/>
                <a:gd name="connsiteY3" fmla="*/ 465471 h 2309262"/>
                <a:gd name="connsiteX4" fmla="*/ 299493 w 1183470"/>
                <a:gd name="connsiteY4" fmla="*/ 465471 h 2309262"/>
                <a:gd name="connsiteX5" fmla="*/ 299493 w 1183470"/>
                <a:gd name="connsiteY5" fmla="*/ 0 h 2309262"/>
                <a:gd name="connsiteX6" fmla="*/ 754121 w 1183470"/>
                <a:gd name="connsiteY6" fmla="*/ 0 h 2309262"/>
                <a:gd name="connsiteX7" fmla="*/ 754121 w 1183470"/>
                <a:gd name="connsiteY7" fmla="*/ 465471 h 2309262"/>
                <a:gd name="connsiteX8" fmla="*/ 1183470 w 1183470"/>
                <a:gd name="connsiteY8" fmla="*/ 465471 h 2309262"/>
                <a:gd name="connsiteX9" fmla="*/ 1183470 w 1183470"/>
                <a:gd name="connsiteY9" fmla="*/ 873199 h 2309262"/>
                <a:gd name="connsiteX10" fmla="*/ 754121 w 1183470"/>
                <a:gd name="connsiteY10" fmla="*/ 873199 h 2309262"/>
                <a:gd name="connsiteX11" fmla="*/ 754121 w 1183470"/>
                <a:gd name="connsiteY11" fmla="*/ 1749992 h 2309262"/>
                <a:gd name="connsiteX12" fmla="*/ 894820 w 1183470"/>
                <a:gd name="connsiteY12" fmla="*/ 1901534 h 2309262"/>
                <a:gd name="connsiteX13" fmla="*/ 1158224 w 1183470"/>
                <a:gd name="connsiteY13" fmla="*/ 1901534 h 2309262"/>
                <a:gd name="connsiteX14" fmla="*/ 1158224 w 1183470"/>
                <a:gd name="connsiteY14" fmla="*/ 2309263 h 2309262"/>
                <a:gd name="connsiteX15" fmla="*/ 894820 w 1183470"/>
                <a:gd name="connsiteY15" fmla="*/ 2309263 h 2309262"/>
                <a:gd name="connsiteX16" fmla="*/ 299460 w 1183470"/>
                <a:gd name="connsiteY16" fmla="*/ 1749992 h 230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83470" h="2309262">
                  <a:moveTo>
                    <a:pt x="299493" y="1749992"/>
                  </a:moveTo>
                  <a:lnTo>
                    <a:pt x="299493" y="873199"/>
                  </a:lnTo>
                  <a:lnTo>
                    <a:pt x="0" y="873199"/>
                  </a:lnTo>
                  <a:lnTo>
                    <a:pt x="0" y="465471"/>
                  </a:lnTo>
                  <a:lnTo>
                    <a:pt x="299493" y="465471"/>
                  </a:lnTo>
                  <a:lnTo>
                    <a:pt x="299493" y="0"/>
                  </a:lnTo>
                  <a:lnTo>
                    <a:pt x="754121" y="0"/>
                  </a:lnTo>
                  <a:cubicBezTo>
                    <a:pt x="754121" y="0"/>
                    <a:pt x="754121" y="465471"/>
                    <a:pt x="754121" y="465471"/>
                  </a:cubicBezTo>
                  <a:lnTo>
                    <a:pt x="1183470" y="465471"/>
                  </a:lnTo>
                  <a:lnTo>
                    <a:pt x="1183470" y="873199"/>
                  </a:lnTo>
                  <a:lnTo>
                    <a:pt x="754121" y="873199"/>
                  </a:lnTo>
                  <a:lnTo>
                    <a:pt x="754121" y="1749992"/>
                  </a:lnTo>
                  <a:cubicBezTo>
                    <a:pt x="754121" y="1847417"/>
                    <a:pt x="797395" y="1901534"/>
                    <a:pt x="894820" y="1901534"/>
                  </a:cubicBezTo>
                  <a:lnTo>
                    <a:pt x="1158224" y="1901534"/>
                  </a:lnTo>
                  <a:cubicBezTo>
                    <a:pt x="1158224" y="1901534"/>
                    <a:pt x="1158224" y="2309263"/>
                    <a:pt x="1158224" y="2309263"/>
                  </a:cubicBezTo>
                  <a:lnTo>
                    <a:pt x="894820" y="2309263"/>
                  </a:lnTo>
                  <a:cubicBezTo>
                    <a:pt x="555646" y="2309263"/>
                    <a:pt x="299460" y="2085541"/>
                    <a:pt x="299460" y="174999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23F28045-79F4-62F5-5769-95980DF2C502}"/>
                </a:ext>
              </a:extLst>
            </p:cNvPr>
            <p:cNvSpPr/>
            <p:nvPr/>
          </p:nvSpPr>
          <p:spPr>
            <a:xfrm>
              <a:off x="6833464" y="2323391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10 w 1861819"/>
                <a:gd name="connsiteY1" fmla="*/ 0 h 1944841"/>
                <a:gd name="connsiteX2" fmla="*/ 1861820 w 1861819"/>
                <a:gd name="connsiteY2" fmla="*/ 970625 h 1944841"/>
                <a:gd name="connsiteX3" fmla="*/ 1861820 w 1861819"/>
                <a:gd name="connsiteY3" fmla="*/ 1111324 h 1944841"/>
                <a:gd name="connsiteX4" fmla="*/ 451002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8 h 1944841"/>
                <a:gd name="connsiteX7" fmla="*/ 1825763 w 1861819"/>
                <a:gd name="connsiteY7" fmla="*/ 1392788 h 1944841"/>
                <a:gd name="connsiteX8" fmla="*/ 948971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10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10" y="0"/>
                  </a:cubicBezTo>
                  <a:cubicBezTo>
                    <a:pt x="1399973" y="0"/>
                    <a:pt x="1861820" y="328332"/>
                    <a:pt x="1861820" y="970625"/>
                  </a:cubicBezTo>
                  <a:lnTo>
                    <a:pt x="1861820" y="1111324"/>
                  </a:lnTo>
                  <a:lnTo>
                    <a:pt x="451002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8"/>
                  </a:cubicBezTo>
                  <a:lnTo>
                    <a:pt x="1825763" y="1392788"/>
                  </a:lnTo>
                  <a:cubicBezTo>
                    <a:pt x="1667002" y="1764427"/>
                    <a:pt x="1298956" y="1944842"/>
                    <a:pt x="948971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7" y="483500"/>
                    <a:pt x="1125759" y="371639"/>
                    <a:pt x="930910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EBE25BFB-3BD1-C3F9-9CE9-5E2F0973575D}"/>
                </a:ext>
              </a:extLst>
            </p:cNvPr>
            <p:cNvSpPr/>
            <p:nvPr/>
          </p:nvSpPr>
          <p:spPr>
            <a:xfrm>
              <a:off x="8811422" y="2323391"/>
              <a:ext cx="1829388" cy="1944841"/>
            </a:xfrm>
            <a:custGeom>
              <a:avLst/>
              <a:gdLst>
                <a:gd name="connsiteX0" fmla="*/ 33 w 1829388"/>
                <a:gd name="connsiteY0" fmla="*/ 974217 h 1944841"/>
                <a:gd name="connsiteX1" fmla="*/ 934568 w 1829388"/>
                <a:gd name="connsiteY1" fmla="*/ 0 h 1944841"/>
                <a:gd name="connsiteX2" fmla="*/ 1825795 w 1829388"/>
                <a:gd name="connsiteY2" fmla="*/ 671132 h 1944841"/>
                <a:gd name="connsiteX3" fmla="*/ 1327860 w 1829388"/>
                <a:gd name="connsiteY3" fmla="*/ 671132 h 1944841"/>
                <a:gd name="connsiteX4" fmla="*/ 934535 w 1829388"/>
                <a:gd name="connsiteY4" fmla="*/ 425757 h 1944841"/>
                <a:gd name="connsiteX5" fmla="*/ 472689 w 1829388"/>
                <a:gd name="connsiteY5" fmla="*/ 974217 h 1944841"/>
                <a:gd name="connsiteX6" fmla="*/ 934535 w 1829388"/>
                <a:gd name="connsiteY6" fmla="*/ 1519052 h 1944841"/>
                <a:gd name="connsiteX7" fmla="*/ 1331453 w 1829388"/>
                <a:gd name="connsiteY7" fmla="*/ 1241213 h 1944841"/>
                <a:gd name="connsiteX8" fmla="*/ 1829388 w 1829388"/>
                <a:gd name="connsiteY8" fmla="*/ 1241213 h 1944841"/>
                <a:gd name="connsiteX9" fmla="*/ 934535 w 1829388"/>
                <a:gd name="connsiteY9" fmla="*/ 1944842 h 1944841"/>
                <a:gd name="connsiteX10" fmla="*/ 0 w 1829388"/>
                <a:gd name="connsiteY10" fmla="*/ 974217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29388" h="1944841">
                  <a:moveTo>
                    <a:pt x="33" y="974217"/>
                  </a:moveTo>
                  <a:cubicBezTo>
                    <a:pt x="33" y="335582"/>
                    <a:pt x="461879" y="0"/>
                    <a:pt x="934568" y="0"/>
                  </a:cubicBezTo>
                  <a:cubicBezTo>
                    <a:pt x="1317050" y="0"/>
                    <a:pt x="1699532" y="220096"/>
                    <a:pt x="1825795" y="671132"/>
                  </a:cubicBezTo>
                  <a:lnTo>
                    <a:pt x="1327860" y="671132"/>
                  </a:lnTo>
                  <a:cubicBezTo>
                    <a:pt x="1248464" y="501561"/>
                    <a:pt x="1100546" y="425757"/>
                    <a:pt x="934535" y="425757"/>
                  </a:cubicBezTo>
                  <a:cubicBezTo>
                    <a:pt x="663914" y="425757"/>
                    <a:pt x="472689" y="624199"/>
                    <a:pt x="472689" y="974217"/>
                  </a:cubicBezTo>
                  <a:cubicBezTo>
                    <a:pt x="472689" y="1324235"/>
                    <a:pt x="663914" y="1519052"/>
                    <a:pt x="934535" y="1519052"/>
                  </a:cubicBezTo>
                  <a:cubicBezTo>
                    <a:pt x="1114950" y="1519052"/>
                    <a:pt x="1255681" y="1428845"/>
                    <a:pt x="1331453" y="1241213"/>
                  </a:cubicBezTo>
                  <a:lnTo>
                    <a:pt x="1829388" y="1241213"/>
                  </a:lnTo>
                  <a:cubicBezTo>
                    <a:pt x="1713935" y="1713902"/>
                    <a:pt x="1327860" y="1944842"/>
                    <a:pt x="934535" y="1944842"/>
                  </a:cubicBezTo>
                  <a:cubicBezTo>
                    <a:pt x="461879" y="1944842"/>
                    <a:pt x="0" y="1609259"/>
                    <a:pt x="0" y="974217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A00E7903-2508-8D39-0D85-726F30E84E68}"/>
                </a:ext>
              </a:extLst>
            </p:cNvPr>
            <p:cNvSpPr/>
            <p:nvPr/>
          </p:nvSpPr>
          <p:spPr>
            <a:xfrm>
              <a:off x="11101513" y="1903775"/>
              <a:ext cx="1089735" cy="1089735"/>
            </a:xfrm>
            <a:custGeom>
              <a:avLst/>
              <a:gdLst>
                <a:gd name="connsiteX0" fmla="*/ 1089736 w 1089735"/>
                <a:gd name="connsiteY0" fmla="*/ 544868 h 1089735"/>
                <a:gd name="connsiteX1" fmla="*/ 544868 w 1089735"/>
                <a:gd name="connsiteY1" fmla="*/ 1089736 h 1089735"/>
                <a:gd name="connsiteX2" fmla="*/ 0 w 1089735"/>
                <a:gd name="connsiteY2" fmla="*/ 544868 h 1089735"/>
                <a:gd name="connsiteX3" fmla="*/ 544868 w 1089735"/>
                <a:gd name="connsiteY3" fmla="*/ 0 h 1089735"/>
                <a:gd name="connsiteX4" fmla="*/ 1089736 w 1089735"/>
                <a:gd name="connsiteY4" fmla="*/ 544868 h 1089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735" h="1089735">
                  <a:moveTo>
                    <a:pt x="1089736" y="544868"/>
                  </a:moveTo>
                  <a:cubicBezTo>
                    <a:pt x="1089736" y="845790"/>
                    <a:pt x="845790" y="1089736"/>
                    <a:pt x="544868" y="1089736"/>
                  </a:cubicBezTo>
                  <a:cubicBezTo>
                    <a:pt x="243945" y="1089736"/>
                    <a:pt x="0" y="845790"/>
                    <a:pt x="0" y="544868"/>
                  </a:cubicBezTo>
                  <a:cubicBezTo>
                    <a:pt x="0" y="243946"/>
                    <a:pt x="243945" y="0"/>
                    <a:pt x="544868" y="0"/>
                  </a:cubicBezTo>
                  <a:cubicBezTo>
                    <a:pt x="845790" y="0"/>
                    <a:pt x="1089736" y="243946"/>
                    <a:pt x="1089736" y="544868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</p:grpSp>
      <p:sp>
        <p:nvSpPr>
          <p:cNvPr id="28" name="ZoneTexte 27">
            <a:extLst>
              <a:ext uri="{FF2B5EF4-FFF2-40B4-BE49-F238E27FC236}">
                <a16:creationId xmlns:a16="http://schemas.microsoft.com/office/drawing/2014/main" id="{4262DF96-D95E-40AA-3280-8CEA654C7991}"/>
              </a:ext>
            </a:extLst>
          </p:cNvPr>
          <p:cNvSpPr txBox="1"/>
          <p:nvPr/>
        </p:nvSpPr>
        <p:spPr>
          <a:xfrm>
            <a:off x="9230676" y="4000837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6939D4E3-2F98-00E9-DC0E-32682B042E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0676" y="5016501"/>
            <a:ext cx="333385" cy="198861"/>
          </a:xfrm>
          <a:prstGeom prst="rect">
            <a:avLst/>
          </a:prstGeom>
        </p:spPr>
      </p:pic>
      <p:sp>
        <p:nvSpPr>
          <p:cNvPr id="30" name="ZoneTexte 102">
            <a:extLst>
              <a:ext uri="{FF2B5EF4-FFF2-40B4-BE49-F238E27FC236}">
                <a16:creationId xmlns:a16="http://schemas.microsoft.com/office/drawing/2014/main" id="{B90BB1A7-FAF3-94CB-79AF-77BE458A4AD3}"/>
              </a:ext>
            </a:extLst>
          </p:cNvPr>
          <p:cNvSpPr txBox="1"/>
          <p:nvPr/>
        </p:nvSpPr>
        <p:spPr>
          <a:xfrm>
            <a:off x="9221368" y="415290"/>
            <a:ext cx="715112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droit &gt; </a:t>
            </a:r>
            <a:br>
              <a:rPr lang="fr-BE" sz="750" noProof="0" dirty="0"/>
            </a:br>
            <a:r>
              <a:rPr lang="fr-BE" sz="750" b="1" noProof="0" dirty="0"/>
              <a:t>Mise en forme de l’arrière-plan </a:t>
            </a:r>
          </a:p>
        </p:txBody>
      </p:sp>
      <p:sp>
        <p:nvSpPr>
          <p:cNvPr id="31" name="ZoneTexte 102">
            <a:extLst>
              <a:ext uri="{FF2B5EF4-FFF2-40B4-BE49-F238E27FC236}">
                <a16:creationId xmlns:a16="http://schemas.microsoft.com/office/drawing/2014/main" id="{EA98E196-6017-E4D8-C30C-45D26CF341E5}"/>
              </a:ext>
            </a:extLst>
          </p:cNvPr>
          <p:cNvSpPr txBox="1"/>
          <p:nvPr/>
        </p:nvSpPr>
        <p:spPr>
          <a:xfrm>
            <a:off x="9221368" y="1"/>
            <a:ext cx="1149452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changer la couleur de l’arrière-plan</a:t>
            </a: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1CD4A511-72DE-D2FF-8BEA-AC50D8446A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8236" r="792" b="11871"/>
          <a:stretch/>
        </p:blipFill>
        <p:spPr>
          <a:xfrm>
            <a:off x="9221368" y="1043325"/>
            <a:ext cx="1103732" cy="186418"/>
          </a:xfrm>
          <a:prstGeom prst="rect">
            <a:avLst/>
          </a:prstGeom>
        </p:spPr>
      </p:pic>
      <p:sp>
        <p:nvSpPr>
          <p:cNvPr id="36" name="ZoneTexte 102">
            <a:extLst>
              <a:ext uri="{FF2B5EF4-FFF2-40B4-BE49-F238E27FC236}">
                <a16:creationId xmlns:a16="http://schemas.microsoft.com/office/drawing/2014/main" id="{D4C949CF-724D-664E-E5C2-2A1C10588169}"/>
              </a:ext>
            </a:extLst>
          </p:cNvPr>
          <p:cNvSpPr txBox="1"/>
          <p:nvPr/>
        </p:nvSpPr>
        <p:spPr>
          <a:xfrm>
            <a:off x="9221368" y="1229744"/>
            <a:ext cx="822443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Choisir </a:t>
            </a:r>
            <a:r>
              <a:rPr lang="fr-BE" sz="750" b="1" noProof="0" dirty="0"/>
              <a:t>Remplissage uni</a:t>
            </a:r>
          </a:p>
        </p:txBody>
      </p:sp>
      <p:sp>
        <p:nvSpPr>
          <p:cNvPr id="44" name="ZoneTexte 102">
            <a:extLst>
              <a:ext uri="{FF2B5EF4-FFF2-40B4-BE49-F238E27FC236}">
                <a16:creationId xmlns:a16="http://schemas.microsoft.com/office/drawing/2014/main" id="{50332242-EC50-ADA9-834D-DAD039D42324}"/>
              </a:ext>
            </a:extLst>
          </p:cNvPr>
          <p:cNvSpPr txBox="1"/>
          <p:nvPr/>
        </p:nvSpPr>
        <p:spPr>
          <a:xfrm>
            <a:off x="9221368" y="1629853"/>
            <a:ext cx="822443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Choisir </a:t>
            </a:r>
            <a:r>
              <a:rPr lang="fr-BE" sz="750" b="1" noProof="0" dirty="0"/>
              <a:t>uniquement les couleurs à 100%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D530B103-5BAE-7F85-FDFD-A9120847F411}"/>
              </a:ext>
            </a:extLst>
          </p:cNvPr>
          <p:cNvGrpSpPr/>
          <p:nvPr userDrawn="1"/>
        </p:nvGrpSpPr>
        <p:grpSpPr>
          <a:xfrm>
            <a:off x="9221369" y="2217421"/>
            <a:ext cx="778453" cy="1586799"/>
            <a:chOff x="12295158" y="2217420"/>
            <a:chExt cx="1037937" cy="1586799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201F8C3E-8B1C-FF81-F229-0833667EA03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alphaModFix amt="30000"/>
            </a:blip>
            <a:stretch>
              <a:fillRect/>
            </a:stretch>
          </p:blipFill>
          <p:spPr>
            <a:xfrm>
              <a:off x="12304395" y="2217420"/>
              <a:ext cx="1028700" cy="1586799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8AE0A464-CE25-DD1F-EF0E-F784FF12522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l="1120" t="59001" r="61926" b="34047"/>
            <a:stretch/>
          </p:blipFill>
          <p:spPr>
            <a:xfrm>
              <a:off x="12296775" y="3220084"/>
              <a:ext cx="523875" cy="123825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55510ECF-B151-AA22-C13B-CA4E206A7D3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l="1658" t="12567" r="25778" b="80711"/>
            <a:stretch/>
          </p:blipFill>
          <p:spPr>
            <a:xfrm>
              <a:off x="12304394" y="2370136"/>
              <a:ext cx="1028701" cy="119751"/>
            </a:xfrm>
            <a:prstGeom prst="rect">
              <a:avLst/>
            </a:prstGeom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374CDCA-BEFB-873D-98F3-730162EF9398}"/>
                </a:ext>
              </a:extLst>
            </p:cNvPr>
            <p:cNvSpPr/>
            <p:nvPr userDrawn="1"/>
          </p:nvSpPr>
          <p:spPr>
            <a:xfrm>
              <a:off x="12712700" y="2370137"/>
              <a:ext cx="620395" cy="12494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350" noProof="0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D436FFDE-DB9E-C836-ACAD-2DF2A2D6C3AF}"/>
                </a:ext>
              </a:extLst>
            </p:cNvPr>
            <p:cNvSpPr/>
            <p:nvPr userDrawn="1"/>
          </p:nvSpPr>
          <p:spPr>
            <a:xfrm rot="5400000">
              <a:off x="12494403" y="3027193"/>
              <a:ext cx="120651" cy="51914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350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728213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chapitres 2 colonnes automatique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0997C076-5278-43CF-9890-09622768097E}"/>
              </a:ext>
            </a:extLst>
          </p:cNvPr>
          <p:cNvSpPr/>
          <p:nvPr/>
        </p:nvSpPr>
        <p:spPr bwMode="ltGray">
          <a:xfrm>
            <a:off x="-1" y="-1"/>
            <a:ext cx="9144000" cy="6858000"/>
          </a:xfrm>
          <a:custGeom>
            <a:avLst/>
            <a:gdLst>
              <a:gd name="connsiteX0" fmla="*/ 190500 w 12192000"/>
              <a:gd name="connsiteY0" fmla="*/ 190500 h 6858000"/>
              <a:gd name="connsiteX1" fmla="*/ 190500 w 12192000"/>
              <a:gd name="connsiteY1" fmla="*/ 6665913 h 6858000"/>
              <a:gd name="connsiteX2" fmla="*/ 12001351 w 12192000"/>
              <a:gd name="connsiteY2" fmla="*/ 6665913 h 6858000"/>
              <a:gd name="connsiteX3" fmla="*/ 12001351 w 12192000"/>
              <a:gd name="connsiteY3" fmla="*/ 1905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90500" y="190500"/>
                </a:moveTo>
                <a:lnTo>
                  <a:pt x="190500" y="6665913"/>
                </a:lnTo>
                <a:lnTo>
                  <a:pt x="12001351" y="6665913"/>
                </a:lnTo>
                <a:lnTo>
                  <a:pt x="12001351" y="1905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BE" sz="1350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18BB7D-4FFC-1BAC-67AF-025677479673}"/>
              </a:ext>
            </a:extLst>
          </p:cNvPr>
          <p:cNvSpPr/>
          <p:nvPr/>
        </p:nvSpPr>
        <p:spPr bwMode="ltGray">
          <a:xfrm>
            <a:off x="-1" y="-1"/>
            <a:ext cx="1638301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E100F5-10C5-4B23-4879-3DF1D3CC3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111" y="190501"/>
            <a:ext cx="7362824" cy="742154"/>
          </a:xfrm>
        </p:spPr>
        <p:txBody>
          <a:bodyPr wrap="square" lIns="144000" tIns="144000" rIns="144000" bIns="97200" anchor="t">
            <a:spAutoFit/>
          </a:bodyPr>
          <a:lstStyle>
            <a:lvl1pPr>
              <a:defRPr sz="4050">
                <a:solidFill>
                  <a:schemeClr val="tx1"/>
                </a:solidFill>
              </a:defRPr>
            </a:lvl1pPr>
          </a:lstStyle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015619-1EED-0F4F-807C-8600BC109EC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37109" y="1169704"/>
            <a:ext cx="6769317" cy="4532597"/>
          </a:xfrm>
          <a:prstGeom prst="rect">
            <a:avLst/>
          </a:prstGeom>
        </p:spPr>
        <p:txBody>
          <a:bodyPr wrap="square" lIns="172800" tIns="72000" rIns="172800" bIns="133200" numCol="2" spcCol="1350000" anchor="t">
            <a:noAutofit/>
          </a:bodyPr>
          <a:lstStyle>
            <a:lvl1pPr marL="342900" indent="-342900">
              <a:spcBef>
                <a:spcPts val="2700"/>
              </a:spcBef>
              <a:spcAft>
                <a:spcPts val="0"/>
              </a:spcAft>
              <a:buFont typeface="+mj-lt"/>
              <a:buAutoNum type="arabicPeriod"/>
              <a:defRPr sz="1800" b="1">
                <a:solidFill>
                  <a:schemeClr val="tx1"/>
                </a:solidFill>
              </a:defRPr>
            </a:lvl1pPr>
            <a:lvl2pPr marL="335756" indent="0">
              <a:spcBef>
                <a:spcPts val="900"/>
              </a:spcBef>
              <a:buNone/>
              <a:defRPr sz="1350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id="{751236C9-DD7E-72A9-FC3D-C8CD07D4359E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42874" y="6485046"/>
            <a:ext cx="1390651" cy="207749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marL="0" indent="0">
              <a:buNone/>
              <a:defRPr sz="675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Cliquez pour modifier les styles du texte du masque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C878BAD-5C7B-75DF-C64E-05C3D84ECB2A}"/>
              </a:ext>
            </a:extLst>
          </p:cNvPr>
          <p:cNvGrpSpPr/>
          <p:nvPr/>
        </p:nvGrpSpPr>
        <p:grpSpPr>
          <a:xfrm rot="16200000">
            <a:off x="-78913" y="412288"/>
            <a:ext cx="546100" cy="102525"/>
            <a:chOff x="0" y="1903775"/>
            <a:chExt cx="12191248" cy="3051723"/>
          </a:xfrm>
        </p:grpSpPr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1E5ACA23-1D65-1565-21B5-92647B675A12}"/>
                </a:ext>
              </a:extLst>
            </p:cNvPr>
            <p:cNvSpPr/>
            <p:nvPr/>
          </p:nvSpPr>
          <p:spPr>
            <a:xfrm>
              <a:off x="2711797" y="2325122"/>
              <a:ext cx="1046362" cy="1894316"/>
            </a:xfrm>
            <a:custGeom>
              <a:avLst/>
              <a:gdLst>
                <a:gd name="connsiteX0" fmla="*/ 0 w 1046362"/>
                <a:gd name="connsiteY0" fmla="*/ 50492 h 1894316"/>
                <a:gd name="connsiteX1" fmla="*/ 454628 w 1046362"/>
                <a:gd name="connsiteY1" fmla="*/ 50492 h 1894316"/>
                <a:gd name="connsiteX2" fmla="*/ 454628 w 1046362"/>
                <a:gd name="connsiteY2" fmla="*/ 295868 h 1894316"/>
                <a:gd name="connsiteX3" fmla="*/ 1046363 w 1046362"/>
                <a:gd name="connsiteY3" fmla="*/ 0 h 1894316"/>
                <a:gd name="connsiteX4" fmla="*/ 1046363 w 1046362"/>
                <a:gd name="connsiteY4" fmla="*/ 469064 h 1894316"/>
                <a:gd name="connsiteX5" fmla="*/ 454628 w 1046362"/>
                <a:gd name="connsiteY5" fmla="*/ 869574 h 1894316"/>
                <a:gd name="connsiteX6" fmla="*/ 454628 w 1046362"/>
                <a:gd name="connsiteY6" fmla="*/ 1894317 h 1894316"/>
                <a:gd name="connsiteX7" fmla="*/ 0 w 1046362"/>
                <a:gd name="connsiteY7" fmla="*/ 1894317 h 1894316"/>
                <a:gd name="connsiteX8" fmla="*/ 0 w 1046362"/>
                <a:gd name="connsiteY8" fmla="*/ 50492 h 1894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362" h="1894316">
                  <a:moveTo>
                    <a:pt x="0" y="50492"/>
                  </a:moveTo>
                  <a:lnTo>
                    <a:pt x="454628" y="50492"/>
                  </a:lnTo>
                  <a:lnTo>
                    <a:pt x="454628" y="295868"/>
                  </a:lnTo>
                  <a:cubicBezTo>
                    <a:pt x="602545" y="97425"/>
                    <a:pt x="826267" y="0"/>
                    <a:pt x="1046363" y="0"/>
                  </a:cubicBezTo>
                  <a:lnTo>
                    <a:pt x="1046363" y="469064"/>
                  </a:lnTo>
                  <a:cubicBezTo>
                    <a:pt x="663881" y="396885"/>
                    <a:pt x="454628" y="562864"/>
                    <a:pt x="454628" y="869574"/>
                  </a:cubicBezTo>
                  <a:lnTo>
                    <a:pt x="454628" y="1894317"/>
                  </a:lnTo>
                  <a:lnTo>
                    <a:pt x="0" y="1894317"/>
                  </a:lnTo>
                  <a:lnTo>
                    <a:pt x="0" y="50492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FE2C8947-7753-95ED-7E09-CE18FAF61FBD}"/>
                </a:ext>
              </a:extLst>
            </p:cNvPr>
            <p:cNvSpPr/>
            <p:nvPr/>
          </p:nvSpPr>
          <p:spPr>
            <a:xfrm>
              <a:off x="0" y="2375647"/>
              <a:ext cx="454628" cy="1843758"/>
            </a:xfrm>
            <a:custGeom>
              <a:avLst/>
              <a:gdLst>
                <a:gd name="connsiteX0" fmla="*/ 0 w 454628"/>
                <a:gd name="connsiteY0" fmla="*/ 0 h 1843758"/>
                <a:gd name="connsiteX1" fmla="*/ 454628 w 454628"/>
                <a:gd name="connsiteY1" fmla="*/ 0 h 1843758"/>
                <a:gd name="connsiteX2" fmla="*/ 454628 w 454628"/>
                <a:gd name="connsiteY2" fmla="*/ 1843759 h 1843758"/>
                <a:gd name="connsiteX3" fmla="*/ 0 w 454628"/>
                <a:gd name="connsiteY3" fmla="*/ 1843759 h 1843758"/>
                <a:gd name="connsiteX4" fmla="*/ 0 w 454628"/>
                <a:gd name="connsiteY4" fmla="*/ 0 h 1843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4628" h="1843758">
                  <a:moveTo>
                    <a:pt x="0" y="0"/>
                  </a:moveTo>
                  <a:lnTo>
                    <a:pt x="454628" y="0"/>
                  </a:lnTo>
                  <a:lnTo>
                    <a:pt x="454628" y="1843759"/>
                  </a:lnTo>
                  <a:lnTo>
                    <a:pt x="0" y="1843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755B9790-11B2-E72A-7220-5382617939EF}"/>
                </a:ext>
              </a:extLst>
            </p:cNvPr>
            <p:cNvSpPr/>
            <p:nvPr/>
          </p:nvSpPr>
          <p:spPr>
            <a:xfrm>
              <a:off x="578997" y="2325122"/>
              <a:ext cx="1937590" cy="2630376"/>
            </a:xfrm>
            <a:custGeom>
              <a:avLst/>
              <a:gdLst>
                <a:gd name="connsiteX0" fmla="*/ 57743 w 1937590"/>
                <a:gd name="connsiteY0" fmla="*/ 2016988 h 2630376"/>
                <a:gd name="connsiteX1" fmla="*/ 584550 w 1937590"/>
                <a:gd name="connsiteY1" fmla="*/ 2016988 h 2630376"/>
                <a:gd name="connsiteX2" fmla="*/ 995871 w 1937590"/>
                <a:gd name="connsiteY2" fmla="*/ 2204620 h 2630376"/>
                <a:gd name="connsiteX3" fmla="*/ 1482963 w 1937590"/>
                <a:gd name="connsiteY3" fmla="*/ 1699466 h 2630376"/>
                <a:gd name="connsiteX4" fmla="*/ 1482963 w 1937590"/>
                <a:gd name="connsiteY4" fmla="*/ 1674188 h 2630376"/>
                <a:gd name="connsiteX5" fmla="*/ 869574 w 1937590"/>
                <a:gd name="connsiteY5" fmla="*/ 1944809 h 2630376"/>
                <a:gd name="connsiteX6" fmla="*/ 0 w 1937590"/>
                <a:gd name="connsiteY6" fmla="*/ 974184 h 2630376"/>
                <a:gd name="connsiteX7" fmla="*/ 869574 w 1937590"/>
                <a:gd name="connsiteY7" fmla="*/ 0 h 2630376"/>
                <a:gd name="connsiteX8" fmla="*/ 1482963 w 1937590"/>
                <a:gd name="connsiteY8" fmla="*/ 274214 h 2630376"/>
                <a:gd name="connsiteX9" fmla="*/ 1482963 w 1937590"/>
                <a:gd name="connsiteY9" fmla="*/ 50492 h 2630376"/>
                <a:gd name="connsiteX10" fmla="*/ 1937591 w 1937590"/>
                <a:gd name="connsiteY10" fmla="*/ 50492 h 2630376"/>
                <a:gd name="connsiteX11" fmla="*/ 1937591 w 1937590"/>
                <a:gd name="connsiteY11" fmla="*/ 1699466 h 2630376"/>
                <a:gd name="connsiteX12" fmla="*/ 995838 w 1937590"/>
                <a:gd name="connsiteY12" fmla="*/ 2630376 h 2630376"/>
                <a:gd name="connsiteX13" fmla="*/ 57710 w 1937590"/>
                <a:gd name="connsiteY13" fmla="*/ 2016988 h 2630376"/>
                <a:gd name="connsiteX14" fmla="*/ 977842 w 1937590"/>
                <a:gd name="connsiteY14" fmla="*/ 1519052 h 2630376"/>
                <a:gd name="connsiteX15" fmla="*/ 1482995 w 1937590"/>
                <a:gd name="connsiteY15" fmla="*/ 974217 h 2630376"/>
                <a:gd name="connsiteX16" fmla="*/ 977842 w 1937590"/>
                <a:gd name="connsiteY16" fmla="*/ 425757 h 2630376"/>
                <a:gd name="connsiteX17" fmla="*/ 472689 w 1937590"/>
                <a:gd name="connsiteY17" fmla="*/ 974217 h 2630376"/>
                <a:gd name="connsiteX18" fmla="*/ 977842 w 1937590"/>
                <a:gd name="connsiteY18" fmla="*/ 1519052 h 263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37590" h="2630376">
                  <a:moveTo>
                    <a:pt x="57743" y="2016988"/>
                  </a:moveTo>
                  <a:lnTo>
                    <a:pt x="584550" y="2016988"/>
                  </a:lnTo>
                  <a:cubicBezTo>
                    <a:pt x="645885" y="2128849"/>
                    <a:pt x="801053" y="2204620"/>
                    <a:pt x="995871" y="2204620"/>
                  </a:cubicBezTo>
                  <a:cubicBezTo>
                    <a:pt x="1288145" y="2204620"/>
                    <a:pt x="1482963" y="2024205"/>
                    <a:pt x="1482963" y="1699466"/>
                  </a:cubicBezTo>
                  <a:lnTo>
                    <a:pt x="1482963" y="1674188"/>
                  </a:lnTo>
                  <a:cubicBezTo>
                    <a:pt x="1342263" y="1850977"/>
                    <a:pt x="1129352" y="1944809"/>
                    <a:pt x="869574" y="1944809"/>
                  </a:cubicBezTo>
                  <a:cubicBezTo>
                    <a:pt x="425757" y="1944809"/>
                    <a:pt x="0" y="1609227"/>
                    <a:pt x="0" y="974184"/>
                  </a:cubicBezTo>
                  <a:cubicBezTo>
                    <a:pt x="0" y="339142"/>
                    <a:pt x="425757" y="0"/>
                    <a:pt x="869574" y="0"/>
                  </a:cubicBezTo>
                  <a:cubicBezTo>
                    <a:pt x="1129352" y="0"/>
                    <a:pt x="1342231" y="93800"/>
                    <a:pt x="1482963" y="274214"/>
                  </a:cubicBezTo>
                  <a:lnTo>
                    <a:pt x="1482963" y="50492"/>
                  </a:lnTo>
                  <a:lnTo>
                    <a:pt x="1937591" y="50492"/>
                  </a:lnTo>
                  <a:lnTo>
                    <a:pt x="1937591" y="1699466"/>
                  </a:lnTo>
                  <a:cubicBezTo>
                    <a:pt x="1937591" y="2255145"/>
                    <a:pt x="1529863" y="2630376"/>
                    <a:pt x="995838" y="2630376"/>
                  </a:cubicBezTo>
                  <a:cubicBezTo>
                    <a:pt x="555646" y="2630376"/>
                    <a:pt x="169571" y="2413873"/>
                    <a:pt x="57710" y="2016988"/>
                  </a:cubicBezTo>
                  <a:close/>
                  <a:moveTo>
                    <a:pt x="977842" y="1519052"/>
                  </a:moveTo>
                  <a:cubicBezTo>
                    <a:pt x="1273710" y="1519052"/>
                    <a:pt x="1482995" y="1320610"/>
                    <a:pt x="1482995" y="974217"/>
                  </a:cubicBezTo>
                  <a:cubicBezTo>
                    <a:pt x="1482995" y="627824"/>
                    <a:pt x="1273710" y="425757"/>
                    <a:pt x="977842" y="425757"/>
                  </a:cubicBezTo>
                  <a:cubicBezTo>
                    <a:pt x="681975" y="425757"/>
                    <a:pt x="472689" y="624199"/>
                    <a:pt x="472689" y="974217"/>
                  </a:cubicBezTo>
                  <a:cubicBezTo>
                    <a:pt x="472689" y="1324235"/>
                    <a:pt x="685567" y="1519052"/>
                    <a:pt x="977842" y="151905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FB825152-94E0-7DAA-B7F6-555FAC1DF926}"/>
                </a:ext>
              </a:extLst>
            </p:cNvPr>
            <p:cNvSpPr/>
            <p:nvPr/>
          </p:nvSpPr>
          <p:spPr>
            <a:xfrm>
              <a:off x="3757703" y="2325089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09 w 1861819"/>
                <a:gd name="connsiteY1" fmla="*/ 0 h 1944841"/>
                <a:gd name="connsiteX2" fmla="*/ 1861819 w 1861819"/>
                <a:gd name="connsiteY2" fmla="*/ 970624 h 1944841"/>
                <a:gd name="connsiteX3" fmla="*/ 1861819 w 1861819"/>
                <a:gd name="connsiteY3" fmla="*/ 1111324 h 1944841"/>
                <a:gd name="connsiteX4" fmla="*/ 451003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9 h 1944841"/>
                <a:gd name="connsiteX7" fmla="*/ 1825762 w 1861819"/>
                <a:gd name="connsiteY7" fmla="*/ 1392789 h 1944841"/>
                <a:gd name="connsiteX8" fmla="*/ 948970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09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09" y="0"/>
                  </a:cubicBezTo>
                  <a:cubicBezTo>
                    <a:pt x="1399973" y="0"/>
                    <a:pt x="1861819" y="328332"/>
                    <a:pt x="1861819" y="970624"/>
                  </a:cubicBezTo>
                  <a:lnTo>
                    <a:pt x="1861819" y="1111324"/>
                  </a:lnTo>
                  <a:lnTo>
                    <a:pt x="451003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9"/>
                  </a:cubicBezTo>
                  <a:lnTo>
                    <a:pt x="1825762" y="1392789"/>
                  </a:lnTo>
                  <a:cubicBezTo>
                    <a:pt x="1667002" y="1764427"/>
                    <a:pt x="1298956" y="1944842"/>
                    <a:pt x="948970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8" y="483500"/>
                    <a:pt x="1125759" y="371639"/>
                    <a:pt x="930909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03E5353F-76B8-F107-F73A-6F983C9FC7ED}"/>
                </a:ext>
              </a:extLst>
            </p:cNvPr>
            <p:cNvSpPr/>
            <p:nvPr/>
          </p:nvSpPr>
          <p:spPr>
            <a:xfrm>
              <a:off x="5619032" y="1905440"/>
              <a:ext cx="1183470" cy="2309262"/>
            </a:xfrm>
            <a:custGeom>
              <a:avLst/>
              <a:gdLst>
                <a:gd name="connsiteX0" fmla="*/ 299493 w 1183470"/>
                <a:gd name="connsiteY0" fmla="*/ 1749992 h 2309262"/>
                <a:gd name="connsiteX1" fmla="*/ 299493 w 1183470"/>
                <a:gd name="connsiteY1" fmla="*/ 873199 h 2309262"/>
                <a:gd name="connsiteX2" fmla="*/ 0 w 1183470"/>
                <a:gd name="connsiteY2" fmla="*/ 873199 h 2309262"/>
                <a:gd name="connsiteX3" fmla="*/ 0 w 1183470"/>
                <a:gd name="connsiteY3" fmla="*/ 465471 h 2309262"/>
                <a:gd name="connsiteX4" fmla="*/ 299493 w 1183470"/>
                <a:gd name="connsiteY4" fmla="*/ 465471 h 2309262"/>
                <a:gd name="connsiteX5" fmla="*/ 299493 w 1183470"/>
                <a:gd name="connsiteY5" fmla="*/ 0 h 2309262"/>
                <a:gd name="connsiteX6" fmla="*/ 754121 w 1183470"/>
                <a:gd name="connsiteY6" fmla="*/ 0 h 2309262"/>
                <a:gd name="connsiteX7" fmla="*/ 754121 w 1183470"/>
                <a:gd name="connsiteY7" fmla="*/ 465471 h 2309262"/>
                <a:gd name="connsiteX8" fmla="*/ 1183470 w 1183470"/>
                <a:gd name="connsiteY8" fmla="*/ 465471 h 2309262"/>
                <a:gd name="connsiteX9" fmla="*/ 1183470 w 1183470"/>
                <a:gd name="connsiteY9" fmla="*/ 873199 h 2309262"/>
                <a:gd name="connsiteX10" fmla="*/ 754121 w 1183470"/>
                <a:gd name="connsiteY10" fmla="*/ 873199 h 2309262"/>
                <a:gd name="connsiteX11" fmla="*/ 754121 w 1183470"/>
                <a:gd name="connsiteY11" fmla="*/ 1749992 h 2309262"/>
                <a:gd name="connsiteX12" fmla="*/ 894820 w 1183470"/>
                <a:gd name="connsiteY12" fmla="*/ 1901534 h 2309262"/>
                <a:gd name="connsiteX13" fmla="*/ 1158224 w 1183470"/>
                <a:gd name="connsiteY13" fmla="*/ 1901534 h 2309262"/>
                <a:gd name="connsiteX14" fmla="*/ 1158224 w 1183470"/>
                <a:gd name="connsiteY14" fmla="*/ 2309263 h 2309262"/>
                <a:gd name="connsiteX15" fmla="*/ 894820 w 1183470"/>
                <a:gd name="connsiteY15" fmla="*/ 2309263 h 2309262"/>
                <a:gd name="connsiteX16" fmla="*/ 299460 w 1183470"/>
                <a:gd name="connsiteY16" fmla="*/ 1749992 h 230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83470" h="2309262">
                  <a:moveTo>
                    <a:pt x="299493" y="1749992"/>
                  </a:moveTo>
                  <a:lnTo>
                    <a:pt x="299493" y="873199"/>
                  </a:lnTo>
                  <a:lnTo>
                    <a:pt x="0" y="873199"/>
                  </a:lnTo>
                  <a:lnTo>
                    <a:pt x="0" y="465471"/>
                  </a:lnTo>
                  <a:lnTo>
                    <a:pt x="299493" y="465471"/>
                  </a:lnTo>
                  <a:lnTo>
                    <a:pt x="299493" y="0"/>
                  </a:lnTo>
                  <a:lnTo>
                    <a:pt x="754121" y="0"/>
                  </a:lnTo>
                  <a:cubicBezTo>
                    <a:pt x="754121" y="0"/>
                    <a:pt x="754121" y="465471"/>
                    <a:pt x="754121" y="465471"/>
                  </a:cubicBezTo>
                  <a:lnTo>
                    <a:pt x="1183470" y="465471"/>
                  </a:lnTo>
                  <a:lnTo>
                    <a:pt x="1183470" y="873199"/>
                  </a:lnTo>
                  <a:lnTo>
                    <a:pt x="754121" y="873199"/>
                  </a:lnTo>
                  <a:lnTo>
                    <a:pt x="754121" y="1749992"/>
                  </a:lnTo>
                  <a:cubicBezTo>
                    <a:pt x="754121" y="1847417"/>
                    <a:pt x="797395" y="1901534"/>
                    <a:pt x="894820" y="1901534"/>
                  </a:cubicBezTo>
                  <a:lnTo>
                    <a:pt x="1158224" y="1901534"/>
                  </a:lnTo>
                  <a:cubicBezTo>
                    <a:pt x="1158224" y="1901534"/>
                    <a:pt x="1158224" y="2309263"/>
                    <a:pt x="1158224" y="2309263"/>
                  </a:cubicBezTo>
                  <a:lnTo>
                    <a:pt x="894820" y="2309263"/>
                  </a:lnTo>
                  <a:cubicBezTo>
                    <a:pt x="555646" y="2309263"/>
                    <a:pt x="299460" y="2085541"/>
                    <a:pt x="299460" y="174999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23F28045-79F4-62F5-5769-95980DF2C502}"/>
                </a:ext>
              </a:extLst>
            </p:cNvPr>
            <p:cNvSpPr/>
            <p:nvPr/>
          </p:nvSpPr>
          <p:spPr>
            <a:xfrm>
              <a:off x="6833464" y="2323391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10 w 1861819"/>
                <a:gd name="connsiteY1" fmla="*/ 0 h 1944841"/>
                <a:gd name="connsiteX2" fmla="*/ 1861820 w 1861819"/>
                <a:gd name="connsiteY2" fmla="*/ 970625 h 1944841"/>
                <a:gd name="connsiteX3" fmla="*/ 1861820 w 1861819"/>
                <a:gd name="connsiteY3" fmla="*/ 1111324 h 1944841"/>
                <a:gd name="connsiteX4" fmla="*/ 451002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8 h 1944841"/>
                <a:gd name="connsiteX7" fmla="*/ 1825763 w 1861819"/>
                <a:gd name="connsiteY7" fmla="*/ 1392788 h 1944841"/>
                <a:gd name="connsiteX8" fmla="*/ 948971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10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10" y="0"/>
                  </a:cubicBezTo>
                  <a:cubicBezTo>
                    <a:pt x="1399973" y="0"/>
                    <a:pt x="1861820" y="328332"/>
                    <a:pt x="1861820" y="970625"/>
                  </a:cubicBezTo>
                  <a:lnTo>
                    <a:pt x="1861820" y="1111324"/>
                  </a:lnTo>
                  <a:lnTo>
                    <a:pt x="451002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8"/>
                  </a:cubicBezTo>
                  <a:lnTo>
                    <a:pt x="1825763" y="1392788"/>
                  </a:lnTo>
                  <a:cubicBezTo>
                    <a:pt x="1667002" y="1764427"/>
                    <a:pt x="1298956" y="1944842"/>
                    <a:pt x="948971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7" y="483500"/>
                    <a:pt x="1125759" y="371639"/>
                    <a:pt x="930910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EBE25BFB-3BD1-C3F9-9CE9-5E2F0973575D}"/>
                </a:ext>
              </a:extLst>
            </p:cNvPr>
            <p:cNvSpPr/>
            <p:nvPr/>
          </p:nvSpPr>
          <p:spPr>
            <a:xfrm>
              <a:off x="8811422" y="2323391"/>
              <a:ext cx="1829388" cy="1944841"/>
            </a:xfrm>
            <a:custGeom>
              <a:avLst/>
              <a:gdLst>
                <a:gd name="connsiteX0" fmla="*/ 33 w 1829388"/>
                <a:gd name="connsiteY0" fmla="*/ 974217 h 1944841"/>
                <a:gd name="connsiteX1" fmla="*/ 934568 w 1829388"/>
                <a:gd name="connsiteY1" fmla="*/ 0 h 1944841"/>
                <a:gd name="connsiteX2" fmla="*/ 1825795 w 1829388"/>
                <a:gd name="connsiteY2" fmla="*/ 671132 h 1944841"/>
                <a:gd name="connsiteX3" fmla="*/ 1327860 w 1829388"/>
                <a:gd name="connsiteY3" fmla="*/ 671132 h 1944841"/>
                <a:gd name="connsiteX4" fmla="*/ 934535 w 1829388"/>
                <a:gd name="connsiteY4" fmla="*/ 425757 h 1944841"/>
                <a:gd name="connsiteX5" fmla="*/ 472689 w 1829388"/>
                <a:gd name="connsiteY5" fmla="*/ 974217 h 1944841"/>
                <a:gd name="connsiteX6" fmla="*/ 934535 w 1829388"/>
                <a:gd name="connsiteY6" fmla="*/ 1519052 h 1944841"/>
                <a:gd name="connsiteX7" fmla="*/ 1331453 w 1829388"/>
                <a:gd name="connsiteY7" fmla="*/ 1241213 h 1944841"/>
                <a:gd name="connsiteX8" fmla="*/ 1829388 w 1829388"/>
                <a:gd name="connsiteY8" fmla="*/ 1241213 h 1944841"/>
                <a:gd name="connsiteX9" fmla="*/ 934535 w 1829388"/>
                <a:gd name="connsiteY9" fmla="*/ 1944842 h 1944841"/>
                <a:gd name="connsiteX10" fmla="*/ 0 w 1829388"/>
                <a:gd name="connsiteY10" fmla="*/ 974217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29388" h="1944841">
                  <a:moveTo>
                    <a:pt x="33" y="974217"/>
                  </a:moveTo>
                  <a:cubicBezTo>
                    <a:pt x="33" y="335582"/>
                    <a:pt x="461879" y="0"/>
                    <a:pt x="934568" y="0"/>
                  </a:cubicBezTo>
                  <a:cubicBezTo>
                    <a:pt x="1317050" y="0"/>
                    <a:pt x="1699532" y="220096"/>
                    <a:pt x="1825795" y="671132"/>
                  </a:cubicBezTo>
                  <a:lnTo>
                    <a:pt x="1327860" y="671132"/>
                  </a:lnTo>
                  <a:cubicBezTo>
                    <a:pt x="1248464" y="501561"/>
                    <a:pt x="1100546" y="425757"/>
                    <a:pt x="934535" y="425757"/>
                  </a:cubicBezTo>
                  <a:cubicBezTo>
                    <a:pt x="663914" y="425757"/>
                    <a:pt x="472689" y="624199"/>
                    <a:pt x="472689" y="974217"/>
                  </a:cubicBezTo>
                  <a:cubicBezTo>
                    <a:pt x="472689" y="1324235"/>
                    <a:pt x="663914" y="1519052"/>
                    <a:pt x="934535" y="1519052"/>
                  </a:cubicBezTo>
                  <a:cubicBezTo>
                    <a:pt x="1114950" y="1519052"/>
                    <a:pt x="1255681" y="1428845"/>
                    <a:pt x="1331453" y="1241213"/>
                  </a:cubicBezTo>
                  <a:lnTo>
                    <a:pt x="1829388" y="1241213"/>
                  </a:lnTo>
                  <a:cubicBezTo>
                    <a:pt x="1713935" y="1713902"/>
                    <a:pt x="1327860" y="1944842"/>
                    <a:pt x="934535" y="1944842"/>
                  </a:cubicBezTo>
                  <a:cubicBezTo>
                    <a:pt x="461879" y="1944842"/>
                    <a:pt x="0" y="1609259"/>
                    <a:pt x="0" y="974217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A00E7903-2508-8D39-0D85-726F30E84E68}"/>
                </a:ext>
              </a:extLst>
            </p:cNvPr>
            <p:cNvSpPr/>
            <p:nvPr/>
          </p:nvSpPr>
          <p:spPr>
            <a:xfrm>
              <a:off x="11101513" y="1903775"/>
              <a:ext cx="1089735" cy="1089735"/>
            </a:xfrm>
            <a:custGeom>
              <a:avLst/>
              <a:gdLst>
                <a:gd name="connsiteX0" fmla="*/ 1089736 w 1089735"/>
                <a:gd name="connsiteY0" fmla="*/ 544868 h 1089735"/>
                <a:gd name="connsiteX1" fmla="*/ 544868 w 1089735"/>
                <a:gd name="connsiteY1" fmla="*/ 1089736 h 1089735"/>
                <a:gd name="connsiteX2" fmla="*/ 0 w 1089735"/>
                <a:gd name="connsiteY2" fmla="*/ 544868 h 1089735"/>
                <a:gd name="connsiteX3" fmla="*/ 544868 w 1089735"/>
                <a:gd name="connsiteY3" fmla="*/ 0 h 1089735"/>
                <a:gd name="connsiteX4" fmla="*/ 1089736 w 1089735"/>
                <a:gd name="connsiteY4" fmla="*/ 544868 h 1089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735" h="1089735">
                  <a:moveTo>
                    <a:pt x="1089736" y="544868"/>
                  </a:moveTo>
                  <a:cubicBezTo>
                    <a:pt x="1089736" y="845790"/>
                    <a:pt x="845790" y="1089736"/>
                    <a:pt x="544868" y="1089736"/>
                  </a:cubicBezTo>
                  <a:cubicBezTo>
                    <a:pt x="243945" y="1089736"/>
                    <a:pt x="0" y="845790"/>
                    <a:pt x="0" y="544868"/>
                  </a:cubicBezTo>
                  <a:cubicBezTo>
                    <a:pt x="0" y="243946"/>
                    <a:pt x="243945" y="0"/>
                    <a:pt x="544868" y="0"/>
                  </a:cubicBezTo>
                  <a:cubicBezTo>
                    <a:pt x="845790" y="0"/>
                    <a:pt x="1089736" y="243946"/>
                    <a:pt x="1089736" y="544868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</p:grpSp>
      <p:sp>
        <p:nvSpPr>
          <p:cNvPr id="28" name="ZoneTexte 27">
            <a:extLst>
              <a:ext uri="{FF2B5EF4-FFF2-40B4-BE49-F238E27FC236}">
                <a16:creationId xmlns:a16="http://schemas.microsoft.com/office/drawing/2014/main" id="{4262DF96-D95E-40AA-3280-8CEA654C7991}"/>
              </a:ext>
            </a:extLst>
          </p:cNvPr>
          <p:cNvSpPr txBox="1"/>
          <p:nvPr/>
        </p:nvSpPr>
        <p:spPr>
          <a:xfrm>
            <a:off x="9230676" y="4000837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6939D4E3-2F98-00E9-DC0E-32682B042E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0676" y="5016501"/>
            <a:ext cx="333385" cy="198861"/>
          </a:xfrm>
          <a:prstGeom prst="rect">
            <a:avLst/>
          </a:prstGeom>
        </p:spPr>
      </p:pic>
      <p:sp>
        <p:nvSpPr>
          <p:cNvPr id="30" name="ZoneTexte 102">
            <a:extLst>
              <a:ext uri="{FF2B5EF4-FFF2-40B4-BE49-F238E27FC236}">
                <a16:creationId xmlns:a16="http://schemas.microsoft.com/office/drawing/2014/main" id="{B90BB1A7-FAF3-94CB-79AF-77BE458A4AD3}"/>
              </a:ext>
            </a:extLst>
          </p:cNvPr>
          <p:cNvSpPr txBox="1"/>
          <p:nvPr/>
        </p:nvSpPr>
        <p:spPr>
          <a:xfrm>
            <a:off x="9221368" y="415290"/>
            <a:ext cx="715112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droit &gt; </a:t>
            </a:r>
            <a:br>
              <a:rPr lang="fr-BE" sz="750" noProof="0" dirty="0"/>
            </a:br>
            <a:r>
              <a:rPr lang="fr-BE" sz="750" b="1" noProof="0" dirty="0"/>
              <a:t>Mise en forme de l’arrière-plan </a:t>
            </a:r>
          </a:p>
        </p:txBody>
      </p:sp>
      <p:sp>
        <p:nvSpPr>
          <p:cNvPr id="31" name="ZoneTexte 102">
            <a:extLst>
              <a:ext uri="{FF2B5EF4-FFF2-40B4-BE49-F238E27FC236}">
                <a16:creationId xmlns:a16="http://schemas.microsoft.com/office/drawing/2014/main" id="{EA98E196-6017-E4D8-C30C-45D26CF341E5}"/>
              </a:ext>
            </a:extLst>
          </p:cNvPr>
          <p:cNvSpPr txBox="1"/>
          <p:nvPr/>
        </p:nvSpPr>
        <p:spPr>
          <a:xfrm>
            <a:off x="9221368" y="1"/>
            <a:ext cx="1149452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changer la couleur de l’arrière-plan</a:t>
            </a: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1CD4A511-72DE-D2FF-8BEA-AC50D8446A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8236" r="792" b="11871"/>
          <a:stretch/>
        </p:blipFill>
        <p:spPr>
          <a:xfrm>
            <a:off x="9221368" y="1043325"/>
            <a:ext cx="1103732" cy="186418"/>
          </a:xfrm>
          <a:prstGeom prst="rect">
            <a:avLst/>
          </a:prstGeom>
        </p:spPr>
      </p:pic>
      <p:sp>
        <p:nvSpPr>
          <p:cNvPr id="36" name="ZoneTexte 102">
            <a:extLst>
              <a:ext uri="{FF2B5EF4-FFF2-40B4-BE49-F238E27FC236}">
                <a16:creationId xmlns:a16="http://schemas.microsoft.com/office/drawing/2014/main" id="{D4C949CF-724D-664E-E5C2-2A1C10588169}"/>
              </a:ext>
            </a:extLst>
          </p:cNvPr>
          <p:cNvSpPr txBox="1"/>
          <p:nvPr/>
        </p:nvSpPr>
        <p:spPr>
          <a:xfrm>
            <a:off x="9221368" y="1229744"/>
            <a:ext cx="822443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Choisir </a:t>
            </a:r>
            <a:r>
              <a:rPr lang="fr-BE" sz="750" b="1" noProof="0" dirty="0"/>
              <a:t>Remplissage uni</a:t>
            </a:r>
          </a:p>
        </p:txBody>
      </p:sp>
      <p:sp>
        <p:nvSpPr>
          <p:cNvPr id="44" name="ZoneTexte 102">
            <a:extLst>
              <a:ext uri="{FF2B5EF4-FFF2-40B4-BE49-F238E27FC236}">
                <a16:creationId xmlns:a16="http://schemas.microsoft.com/office/drawing/2014/main" id="{50332242-EC50-ADA9-834D-DAD039D42324}"/>
              </a:ext>
            </a:extLst>
          </p:cNvPr>
          <p:cNvSpPr txBox="1"/>
          <p:nvPr/>
        </p:nvSpPr>
        <p:spPr>
          <a:xfrm>
            <a:off x="9221368" y="1629853"/>
            <a:ext cx="822443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Choisir </a:t>
            </a:r>
            <a:r>
              <a:rPr lang="fr-BE" sz="750" b="1" noProof="0" dirty="0"/>
              <a:t>uniquement les couleurs à 100%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DD7B0A8A-FFEB-1D28-130C-0793983A4A98}"/>
              </a:ext>
            </a:extLst>
          </p:cNvPr>
          <p:cNvGrpSpPr/>
          <p:nvPr userDrawn="1"/>
        </p:nvGrpSpPr>
        <p:grpSpPr>
          <a:xfrm>
            <a:off x="9221369" y="2217421"/>
            <a:ext cx="778453" cy="1586799"/>
            <a:chOff x="12295158" y="2217420"/>
            <a:chExt cx="1037937" cy="1586799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A41FD5A3-6E40-76FA-464D-5D2E2F3B01A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alphaModFix amt="30000"/>
            </a:blip>
            <a:stretch>
              <a:fillRect/>
            </a:stretch>
          </p:blipFill>
          <p:spPr>
            <a:xfrm>
              <a:off x="12304395" y="2217420"/>
              <a:ext cx="1028700" cy="1586799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B4B59A61-F884-6D0B-4DAE-8CBDCAD1F98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l="1120" t="59001" r="61926" b="34047"/>
            <a:stretch/>
          </p:blipFill>
          <p:spPr>
            <a:xfrm>
              <a:off x="12296775" y="3220084"/>
              <a:ext cx="523875" cy="123825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29D9D466-2E4D-583E-CF6D-D22DAC77AAF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l="1658" t="12567" r="25778" b="80711"/>
            <a:stretch/>
          </p:blipFill>
          <p:spPr>
            <a:xfrm>
              <a:off x="12304394" y="2370136"/>
              <a:ext cx="1028701" cy="119751"/>
            </a:xfrm>
            <a:prstGeom prst="rect">
              <a:avLst/>
            </a:prstGeom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0FF3DF9-81D9-223A-4F73-B397CDFC773F}"/>
                </a:ext>
              </a:extLst>
            </p:cNvPr>
            <p:cNvSpPr/>
            <p:nvPr userDrawn="1"/>
          </p:nvSpPr>
          <p:spPr>
            <a:xfrm>
              <a:off x="12712700" y="2370137"/>
              <a:ext cx="620395" cy="12494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350" noProof="0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18F82C9-069F-E825-CFE8-7E481A430A72}"/>
                </a:ext>
              </a:extLst>
            </p:cNvPr>
            <p:cNvSpPr/>
            <p:nvPr userDrawn="1"/>
          </p:nvSpPr>
          <p:spPr>
            <a:xfrm rot="5400000">
              <a:off x="12494403" y="3027193"/>
              <a:ext cx="120651" cy="51914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350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080366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ommaire chapitres 2 longues colonnes automatique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0997C076-5278-43CF-9890-09622768097E}"/>
              </a:ext>
            </a:extLst>
          </p:cNvPr>
          <p:cNvSpPr/>
          <p:nvPr/>
        </p:nvSpPr>
        <p:spPr bwMode="ltGray">
          <a:xfrm>
            <a:off x="-1" y="-1"/>
            <a:ext cx="9144000" cy="6858000"/>
          </a:xfrm>
          <a:custGeom>
            <a:avLst/>
            <a:gdLst>
              <a:gd name="connsiteX0" fmla="*/ 190500 w 12192000"/>
              <a:gd name="connsiteY0" fmla="*/ 190500 h 6858000"/>
              <a:gd name="connsiteX1" fmla="*/ 190500 w 12192000"/>
              <a:gd name="connsiteY1" fmla="*/ 6665913 h 6858000"/>
              <a:gd name="connsiteX2" fmla="*/ 12001351 w 12192000"/>
              <a:gd name="connsiteY2" fmla="*/ 6665913 h 6858000"/>
              <a:gd name="connsiteX3" fmla="*/ 12001351 w 12192000"/>
              <a:gd name="connsiteY3" fmla="*/ 1905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90500" y="190500"/>
                </a:moveTo>
                <a:lnTo>
                  <a:pt x="190500" y="6665913"/>
                </a:lnTo>
                <a:lnTo>
                  <a:pt x="12001351" y="6665913"/>
                </a:lnTo>
                <a:lnTo>
                  <a:pt x="12001351" y="1905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BE" sz="1350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18BB7D-4FFC-1BAC-67AF-025677479673}"/>
              </a:ext>
            </a:extLst>
          </p:cNvPr>
          <p:cNvSpPr/>
          <p:nvPr/>
        </p:nvSpPr>
        <p:spPr bwMode="ltGray">
          <a:xfrm>
            <a:off x="-1" y="-1"/>
            <a:ext cx="1638301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E100F5-10C5-4B23-4879-3DF1D3CC3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111" y="190501"/>
            <a:ext cx="7362824" cy="742154"/>
          </a:xfrm>
        </p:spPr>
        <p:txBody>
          <a:bodyPr wrap="square" lIns="144000" tIns="144000" rIns="144000" bIns="97200" anchor="t">
            <a:spAutoFit/>
          </a:bodyPr>
          <a:lstStyle>
            <a:lvl1pPr>
              <a:defRPr sz="4050">
                <a:solidFill>
                  <a:schemeClr val="tx1"/>
                </a:solidFill>
              </a:defRPr>
            </a:lvl1pPr>
          </a:lstStyle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015619-1EED-0F4F-807C-8600BC109EC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637109" y="1169704"/>
            <a:ext cx="7363383" cy="4532597"/>
          </a:xfrm>
          <a:prstGeom prst="rect">
            <a:avLst/>
          </a:prstGeom>
        </p:spPr>
        <p:txBody>
          <a:bodyPr wrap="square" lIns="172800" tIns="72000" rIns="172800" bIns="133200" numCol="2" spcCol="540000" anchor="t">
            <a:noAutofit/>
          </a:bodyPr>
          <a:lstStyle>
            <a:lvl1pPr marL="266700" indent="-266700">
              <a:spcAft>
                <a:spcPts val="0"/>
              </a:spcAft>
              <a:buFont typeface="+mj-lt"/>
              <a:buAutoNum type="arabicPeriod"/>
              <a:defRPr sz="1200" b="1">
                <a:solidFill>
                  <a:schemeClr val="tx1"/>
                </a:solidFill>
              </a:defRPr>
            </a:lvl1pPr>
            <a:lvl2pPr marL="266700" indent="0">
              <a:spcBef>
                <a:spcPts val="900"/>
              </a:spcBef>
              <a:buNone/>
              <a:defRPr sz="900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id="{751236C9-DD7E-72A9-FC3D-C8CD07D4359E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42874" y="6485046"/>
            <a:ext cx="1390651" cy="207749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marL="0" indent="0">
              <a:buNone/>
              <a:defRPr sz="675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Cliquez pour modifier les styles du texte du masque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C878BAD-5C7B-75DF-C64E-05C3D84ECB2A}"/>
              </a:ext>
            </a:extLst>
          </p:cNvPr>
          <p:cNvGrpSpPr/>
          <p:nvPr/>
        </p:nvGrpSpPr>
        <p:grpSpPr>
          <a:xfrm rot="16200000">
            <a:off x="-78913" y="412288"/>
            <a:ext cx="546100" cy="102525"/>
            <a:chOff x="0" y="1903775"/>
            <a:chExt cx="12191248" cy="3051723"/>
          </a:xfrm>
        </p:grpSpPr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1E5ACA23-1D65-1565-21B5-92647B675A12}"/>
                </a:ext>
              </a:extLst>
            </p:cNvPr>
            <p:cNvSpPr/>
            <p:nvPr/>
          </p:nvSpPr>
          <p:spPr>
            <a:xfrm>
              <a:off x="2711797" y="2325122"/>
              <a:ext cx="1046362" cy="1894316"/>
            </a:xfrm>
            <a:custGeom>
              <a:avLst/>
              <a:gdLst>
                <a:gd name="connsiteX0" fmla="*/ 0 w 1046362"/>
                <a:gd name="connsiteY0" fmla="*/ 50492 h 1894316"/>
                <a:gd name="connsiteX1" fmla="*/ 454628 w 1046362"/>
                <a:gd name="connsiteY1" fmla="*/ 50492 h 1894316"/>
                <a:gd name="connsiteX2" fmla="*/ 454628 w 1046362"/>
                <a:gd name="connsiteY2" fmla="*/ 295868 h 1894316"/>
                <a:gd name="connsiteX3" fmla="*/ 1046363 w 1046362"/>
                <a:gd name="connsiteY3" fmla="*/ 0 h 1894316"/>
                <a:gd name="connsiteX4" fmla="*/ 1046363 w 1046362"/>
                <a:gd name="connsiteY4" fmla="*/ 469064 h 1894316"/>
                <a:gd name="connsiteX5" fmla="*/ 454628 w 1046362"/>
                <a:gd name="connsiteY5" fmla="*/ 869574 h 1894316"/>
                <a:gd name="connsiteX6" fmla="*/ 454628 w 1046362"/>
                <a:gd name="connsiteY6" fmla="*/ 1894317 h 1894316"/>
                <a:gd name="connsiteX7" fmla="*/ 0 w 1046362"/>
                <a:gd name="connsiteY7" fmla="*/ 1894317 h 1894316"/>
                <a:gd name="connsiteX8" fmla="*/ 0 w 1046362"/>
                <a:gd name="connsiteY8" fmla="*/ 50492 h 1894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362" h="1894316">
                  <a:moveTo>
                    <a:pt x="0" y="50492"/>
                  </a:moveTo>
                  <a:lnTo>
                    <a:pt x="454628" y="50492"/>
                  </a:lnTo>
                  <a:lnTo>
                    <a:pt x="454628" y="295868"/>
                  </a:lnTo>
                  <a:cubicBezTo>
                    <a:pt x="602545" y="97425"/>
                    <a:pt x="826267" y="0"/>
                    <a:pt x="1046363" y="0"/>
                  </a:cubicBezTo>
                  <a:lnTo>
                    <a:pt x="1046363" y="469064"/>
                  </a:lnTo>
                  <a:cubicBezTo>
                    <a:pt x="663881" y="396885"/>
                    <a:pt x="454628" y="562864"/>
                    <a:pt x="454628" y="869574"/>
                  </a:cubicBezTo>
                  <a:lnTo>
                    <a:pt x="454628" y="1894317"/>
                  </a:lnTo>
                  <a:lnTo>
                    <a:pt x="0" y="1894317"/>
                  </a:lnTo>
                  <a:lnTo>
                    <a:pt x="0" y="50492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FE2C8947-7753-95ED-7E09-CE18FAF61FBD}"/>
                </a:ext>
              </a:extLst>
            </p:cNvPr>
            <p:cNvSpPr/>
            <p:nvPr/>
          </p:nvSpPr>
          <p:spPr>
            <a:xfrm>
              <a:off x="0" y="2375647"/>
              <a:ext cx="454628" cy="1843758"/>
            </a:xfrm>
            <a:custGeom>
              <a:avLst/>
              <a:gdLst>
                <a:gd name="connsiteX0" fmla="*/ 0 w 454628"/>
                <a:gd name="connsiteY0" fmla="*/ 0 h 1843758"/>
                <a:gd name="connsiteX1" fmla="*/ 454628 w 454628"/>
                <a:gd name="connsiteY1" fmla="*/ 0 h 1843758"/>
                <a:gd name="connsiteX2" fmla="*/ 454628 w 454628"/>
                <a:gd name="connsiteY2" fmla="*/ 1843759 h 1843758"/>
                <a:gd name="connsiteX3" fmla="*/ 0 w 454628"/>
                <a:gd name="connsiteY3" fmla="*/ 1843759 h 1843758"/>
                <a:gd name="connsiteX4" fmla="*/ 0 w 454628"/>
                <a:gd name="connsiteY4" fmla="*/ 0 h 1843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4628" h="1843758">
                  <a:moveTo>
                    <a:pt x="0" y="0"/>
                  </a:moveTo>
                  <a:lnTo>
                    <a:pt x="454628" y="0"/>
                  </a:lnTo>
                  <a:lnTo>
                    <a:pt x="454628" y="1843759"/>
                  </a:lnTo>
                  <a:lnTo>
                    <a:pt x="0" y="1843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755B9790-11B2-E72A-7220-5382617939EF}"/>
                </a:ext>
              </a:extLst>
            </p:cNvPr>
            <p:cNvSpPr/>
            <p:nvPr/>
          </p:nvSpPr>
          <p:spPr>
            <a:xfrm>
              <a:off x="578997" y="2325122"/>
              <a:ext cx="1937590" cy="2630376"/>
            </a:xfrm>
            <a:custGeom>
              <a:avLst/>
              <a:gdLst>
                <a:gd name="connsiteX0" fmla="*/ 57743 w 1937590"/>
                <a:gd name="connsiteY0" fmla="*/ 2016988 h 2630376"/>
                <a:gd name="connsiteX1" fmla="*/ 584550 w 1937590"/>
                <a:gd name="connsiteY1" fmla="*/ 2016988 h 2630376"/>
                <a:gd name="connsiteX2" fmla="*/ 995871 w 1937590"/>
                <a:gd name="connsiteY2" fmla="*/ 2204620 h 2630376"/>
                <a:gd name="connsiteX3" fmla="*/ 1482963 w 1937590"/>
                <a:gd name="connsiteY3" fmla="*/ 1699466 h 2630376"/>
                <a:gd name="connsiteX4" fmla="*/ 1482963 w 1937590"/>
                <a:gd name="connsiteY4" fmla="*/ 1674188 h 2630376"/>
                <a:gd name="connsiteX5" fmla="*/ 869574 w 1937590"/>
                <a:gd name="connsiteY5" fmla="*/ 1944809 h 2630376"/>
                <a:gd name="connsiteX6" fmla="*/ 0 w 1937590"/>
                <a:gd name="connsiteY6" fmla="*/ 974184 h 2630376"/>
                <a:gd name="connsiteX7" fmla="*/ 869574 w 1937590"/>
                <a:gd name="connsiteY7" fmla="*/ 0 h 2630376"/>
                <a:gd name="connsiteX8" fmla="*/ 1482963 w 1937590"/>
                <a:gd name="connsiteY8" fmla="*/ 274214 h 2630376"/>
                <a:gd name="connsiteX9" fmla="*/ 1482963 w 1937590"/>
                <a:gd name="connsiteY9" fmla="*/ 50492 h 2630376"/>
                <a:gd name="connsiteX10" fmla="*/ 1937591 w 1937590"/>
                <a:gd name="connsiteY10" fmla="*/ 50492 h 2630376"/>
                <a:gd name="connsiteX11" fmla="*/ 1937591 w 1937590"/>
                <a:gd name="connsiteY11" fmla="*/ 1699466 h 2630376"/>
                <a:gd name="connsiteX12" fmla="*/ 995838 w 1937590"/>
                <a:gd name="connsiteY12" fmla="*/ 2630376 h 2630376"/>
                <a:gd name="connsiteX13" fmla="*/ 57710 w 1937590"/>
                <a:gd name="connsiteY13" fmla="*/ 2016988 h 2630376"/>
                <a:gd name="connsiteX14" fmla="*/ 977842 w 1937590"/>
                <a:gd name="connsiteY14" fmla="*/ 1519052 h 2630376"/>
                <a:gd name="connsiteX15" fmla="*/ 1482995 w 1937590"/>
                <a:gd name="connsiteY15" fmla="*/ 974217 h 2630376"/>
                <a:gd name="connsiteX16" fmla="*/ 977842 w 1937590"/>
                <a:gd name="connsiteY16" fmla="*/ 425757 h 2630376"/>
                <a:gd name="connsiteX17" fmla="*/ 472689 w 1937590"/>
                <a:gd name="connsiteY17" fmla="*/ 974217 h 2630376"/>
                <a:gd name="connsiteX18" fmla="*/ 977842 w 1937590"/>
                <a:gd name="connsiteY18" fmla="*/ 1519052 h 263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37590" h="2630376">
                  <a:moveTo>
                    <a:pt x="57743" y="2016988"/>
                  </a:moveTo>
                  <a:lnTo>
                    <a:pt x="584550" y="2016988"/>
                  </a:lnTo>
                  <a:cubicBezTo>
                    <a:pt x="645885" y="2128849"/>
                    <a:pt x="801053" y="2204620"/>
                    <a:pt x="995871" y="2204620"/>
                  </a:cubicBezTo>
                  <a:cubicBezTo>
                    <a:pt x="1288145" y="2204620"/>
                    <a:pt x="1482963" y="2024205"/>
                    <a:pt x="1482963" y="1699466"/>
                  </a:cubicBezTo>
                  <a:lnTo>
                    <a:pt x="1482963" y="1674188"/>
                  </a:lnTo>
                  <a:cubicBezTo>
                    <a:pt x="1342263" y="1850977"/>
                    <a:pt x="1129352" y="1944809"/>
                    <a:pt x="869574" y="1944809"/>
                  </a:cubicBezTo>
                  <a:cubicBezTo>
                    <a:pt x="425757" y="1944809"/>
                    <a:pt x="0" y="1609227"/>
                    <a:pt x="0" y="974184"/>
                  </a:cubicBezTo>
                  <a:cubicBezTo>
                    <a:pt x="0" y="339142"/>
                    <a:pt x="425757" y="0"/>
                    <a:pt x="869574" y="0"/>
                  </a:cubicBezTo>
                  <a:cubicBezTo>
                    <a:pt x="1129352" y="0"/>
                    <a:pt x="1342231" y="93800"/>
                    <a:pt x="1482963" y="274214"/>
                  </a:cubicBezTo>
                  <a:lnTo>
                    <a:pt x="1482963" y="50492"/>
                  </a:lnTo>
                  <a:lnTo>
                    <a:pt x="1937591" y="50492"/>
                  </a:lnTo>
                  <a:lnTo>
                    <a:pt x="1937591" y="1699466"/>
                  </a:lnTo>
                  <a:cubicBezTo>
                    <a:pt x="1937591" y="2255145"/>
                    <a:pt x="1529863" y="2630376"/>
                    <a:pt x="995838" y="2630376"/>
                  </a:cubicBezTo>
                  <a:cubicBezTo>
                    <a:pt x="555646" y="2630376"/>
                    <a:pt x="169571" y="2413873"/>
                    <a:pt x="57710" y="2016988"/>
                  </a:cubicBezTo>
                  <a:close/>
                  <a:moveTo>
                    <a:pt x="977842" y="1519052"/>
                  </a:moveTo>
                  <a:cubicBezTo>
                    <a:pt x="1273710" y="1519052"/>
                    <a:pt x="1482995" y="1320610"/>
                    <a:pt x="1482995" y="974217"/>
                  </a:cubicBezTo>
                  <a:cubicBezTo>
                    <a:pt x="1482995" y="627824"/>
                    <a:pt x="1273710" y="425757"/>
                    <a:pt x="977842" y="425757"/>
                  </a:cubicBezTo>
                  <a:cubicBezTo>
                    <a:pt x="681975" y="425757"/>
                    <a:pt x="472689" y="624199"/>
                    <a:pt x="472689" y="974217"/>
                  </a:cubicBezTo>
                  <a:cubicBezTo>
                    <a:pt x="472689" y="1324235"/>
                    <a:pt x="685567" y="1519052"/>
                    <a:pt x="977842" y="151905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FB825152-94E0-7DAA-B7F6-555FAC1DF926}"/>
                </a:ext>
              </a:extLst>
            </p:cNvPr>
            <p:cNvSpPr/>
            <p:nvPr/>
          </p:nvSpPr>
          <p:spPr>
            <a:xfrm>
              <a:off x="3757703" y="2325089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09 w 1861819"/>
                <a:gd name="connsiteY1" fmla="*/ 0 h 1944841"/>
                <a:gd name="connsiteX2" fmla="*/ 1861819 w 1861819"/>
                <a:gd name="connsiteY2" fmla="*/ 970624 h 1944841"/>
                <a:gd name="connsiteX3" fmla="*/ 1861819 w 1861819"/>
                <a:gd name="connsiteY3" fmla="*/ 1111324 h 1944841"/>
                <a:gd name="connsiteX4" fmla="*/ 451003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9 h 1944841"/>
                <a:gd name="connsiteX7" fmla="*/ 1825762 w 1861819"/>
                <a:gd name="connsiteY7" fmla="*/ 1392789 h 1944841"/>
                <a:gd name="connsiteX8" fmla="*/ 948970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09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09" y="0"/>
                  </a:cubicBezTo>
                  <a:cubicBezTo>
                    <a:pt x="1399973" y="0"/>
                    <a:pt x="1861819" y="328332"/>
                    <a:pt x="1861819" y="970624"/>
                  </a:cubicBezTo>
                  <a:lnTo>
                    <a:pt x="1861819" y="1111324"/>
                  </a:lnTo>
                  <a:lnTo>
                    <a:pt x="451003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9"/>
                  </a:cubicBezTo>
                  <a:lnTo>
                    <a:pt x="1825762" y="1392789"/>
                  </a:lnTo>
                  <a:cubicBezTo>
                    <a:pt x="1667002" y="1764427"/>
                    <a:pt x="1298956" y="1944842"/>
                    <a:pt x="948970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8" y="483500"/>
                    <a:pt x="1125759" y="371639"/>
                    <a:pt x="930909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03E5353F-76B8-F107-F73A-6F983C9FC7ED}"/>
                </a:ext>
              </a:extLst>
            </p:cNvPr>
            <p:cNvSpPr/>
            <p:nvPr/>
          </p:nvSpPr>
          <p:spPr>
            <a:xfrm>
              <a:off x="5619032" y="1905440"/>
              <a:ext cx="1183470" cy="2309262"/>
            </a:xfrm>
            <a:custGeom>
              <a:avLst/>
              <a:gdLst>
                <a:gd name="connsiteX0" fmla="*/ 299493 w 1183470"/>
                <a:gd name="connsiteY0" fmla="*/ 1749992 h 2309262"/>
                <a:gd name="connsiteX1" fmla="*/ 299493 w 1183470"/>
                <a:gd name="connsiteY1" fmla="*/ 873199 h 2309262"/>
                <a:gd name="connsiteX2" fmla="*/ 0 w 1183470"/>
                <a:gd name="connsiteY2" fmla="*/ 873199 h 2309262"/>
                <a:gd name="connsiteX3" fmla="*/ 0 w 1183470"/>
                <a:gd name="connsiteY3" fmla="*/ 465471 h 2309262"/>
                <a:gd name="connsiteX4" fmla="*/ 299493 w 1183470"/>
                <a:gd name="connsiteY4" fmla="*/ 465471 h 2309262"/>
                <a:gd name="connsiteX5" fmla="*/ 299493 w 1183470"/>
                <a:gd name="connsiteY5" fmla="*/ 0 h 2309262"/>
                <a:gd name="connsiteX6" fmla="*/ 754121 w 1183470"/>
                <a:gd name="connsiteY6" fmla="*/ 0 h 2309262"/>
                <a:gd name="connsiteX7" fmla="*/ 754121 w 1183470"/>
                <a:gd name="connsiteY7" fmla="*/ 465471 h 2309262"/>
                <a:gd name="connsiteX8" fmla="*/ 1183470 w 1183470"/>
                <a:gd name="connsiteY8" fmla="*/ 465471 h 2309262"/>
                <a:gd name="connsiteX9" fmla="*/ 1183470 w 1183470"/>
                <a:gd name="connsiteY9" fmla="*/ 873199 h 2309262"/>
                <a:gd name="connsiteX10" fmla="*/ 754121 w 1183470"/>
                <a:gd name="connsiteY10" fmla="*/ 873199 h 2309262"/>
                <a:gd name="connsiteX11" fmla="*/ 754121 w 1183470"/>
                <a:gd name="connsiteY11" fmla="*/ 1749992 h 2309262"/>
                <a:gd name="connsiteX12" fmla="*/ 894820 w 1183470"/>
                <a:gd name="connsiteY12" fmla="*/ 1901534 h 2309262"/>
                <a:gd name="connsiteX13" fmla="*/ 1158224 w 1183470"/>
                <a:gd name="connsiteY13" fmla="*/ 1901534 h 2309262"/>
                <a:gd name="connsiteX14" fmla="*/ 1158224 w 1183470"/>
                <a:gd name="connsiteY14" fmla="*/ 2309263 h 2309262"/>
                <a:gd name="connsiteX15" fmla="*/ 894820 w 1183470"/>
                <a:gd name="connsiteY15" fmla="*/ 2309263 h 2309262"/>
                <a:gd name="connsiteX16" fmla="*/ 299460 w 1183470"/>
                <a:gd name="connsiteY16" fmla="*/ 1749992 h 230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83470" h="2309262">
                  <a:moveTo>
                    <a:pt x="299493" y="1749992"/>
                  </a:moveTo>
                  <a:lnTo>
                    <a:pt x="299493" y="873199"/>
                  </a:lnTo>
                  <a:lnTo>
                    <a:pt x="0" y="873199"/>
                  </a:lnTo>
                  <a:lnTo>
                    <a:pt x="0" y="465471"/>
                  </a:lnTo>
                  <a:lnTo>
                    <a:pt x="299493" y="465471"/>
                  </a:lnTo>
                  <a:lnTo>
                    <a:pt x="299493" y="0"/>
                  </a:lnTo>
                  <a:lnTo>
                    <a:pt x="754121" y="0"/>
                  </a:lnTo>
                  <a:cubicBezTo>
                    <a:pt x="754121" y="0"/>
                    <a:pt x="754121" y="465471"/>
                    <a:pt x="754121" y="465471"/>
                  </a:cubicBezTo>
                  <a:lnTo>
                    <a:pt x="1183470" y="465471"/>
                  </a:lnTo>
                  <a:lnTo>
                    <a:pt x="1183470" y="873199"/>
                  </a:lnTo>
                  <a:lnTo>
                    <a:pt x="754121" y="873199"/>
                  </a:lnTo>
                  <a:lnTo>
                    <a:pt x="754121" y="1749992"/>
                  </a:lnTo>
                  <a:cubicBezTo>
                    <a:pt x="754121" y="1847417"/>
                    <a:pt x="797395" y="1901534"/>
                    <a:pt x="894820" y="1901534"/>
                  </a:cubicBezTo>
                  <a:lnTo>
                    <a:pt x="1158224" y="1901534"/>
                  </a:lnTo>
                  <a:cubicBezTo>
                    <a:pt x="1158224" y="1901534"/>
                    <a:pt x="1158224" y="2309263"/>
                    <a:pt x="1158224" y="2309263"/>
                  </a:cubicBezTo>
                  <a:lnTo>
                    <a:pt x="894820" y="2309263"/>
                  </a:lnTo>
                  <a:cubicBezTo>
                    <a:pt x="555646" y="2309263"/>
                    <a:pt x="299460" y="2085541"/>
                    <a:pt x="299460" y="174999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23F28045-79F4-62F5-5769-95980DF2C502}"/>
                </a:ext>
              </a:extLst>
            </p:cNvPr>
            <p:cNvSpPr/>
            <p:nvPr/>
          </p:nvSpPr>
          <p:spPr>
            <a:xfrm>
              <a:off x="6833464" y="2323391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10 w 1861819"/>
                <a:gd name="connsiteY1" fmla="*/ 0 h 1944841"/>
                <a:gd name="connsiteX2" fmla="*/ 1861820 w 1861819"/>
                <a:gd name="connsiteY2" fmla="*/ 970625 h 1944841"/>
                <a:gd name="connsiteX3" fmla="*/ 1861820 w 1861819"/>
                <a:gd name="connsiteY3" fmla="*/ 1111324 h 1944841"/>
                <a:gd name="connsiteX4" fmla="*/ 451002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8 h 1944841"/>
                <a:gd name="connsiteX7" fmla="*/ 1825763 w 1861819"/>
                <a:gd name="connsiteY7" fmla="*/ 1392788 h 1944841"/>
                <a:gd name="connsiteX8" fmla="*/ 948971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10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10" y="0"/>
                  </a:cubicBezTo>
                  <a:cubicBezTo>
                    <a:pt x="1399973" y="0"/>
                    <a:pt x="1861820" y="328332"/>
                    <a:pt x="1861820" y="970625"/>
                  </a:cubicBezTo>
                  <a:lnTo>
                    <a:pt x="1861820" y="1111324"/>
                  </a:lnTo>
                  <a:lnTo>
                    <a:pt x="451002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8"/>
                  </a:cubicBezTo>
                  <a:lnTo>
                    <a:pt x="1825763" y="1392788"/>
                  </a:lnTo>
                  <a:cubicBezTo>
                    <a:pt x="1667002" y="1764427"/>
                    <a:pt x="1298956" y="1944842"/>
                    <a:pt x="948971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7" y="483500"/>
                    <a:pt x="1125759" y="371639"/>
                    <a:pt x="930910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EBE25BFB-3BD1-C3F9-9CE9-5E2F0973575D}"/>
                </a:ext>
              </a:extLst>
            </p:cNvPr>
            <p:cNvSpPr/>
            <p:nvPr/>
          </p:nvSpPr>
          <p:spPr>
            <a:xfrm>
              <a:off x="8811422" y="2323391"/>
              <a:ext cx="1829388" cy="1944841"/>
            </a:xfrm>
            <a:custGeom>
              <a:avLst/>
              <a:gdLst>
                <a:gd name="connsiteX0" fmla="*/ 33 w 1829388"/>
                <a:gd name="connsiteY0" fmla="*/ 974217 h 1944841"/>
                <a:gd name="connsiteX1" fmla="*/ 934568 w 1829388"/>
                <a:gd name="connsiteY1" fmla="*/ 0 h 1944841"/>
                <a:gd name="connsiteX2" fmla="*/ 1825795 w 1829388"/>
                <a:gd name="connsiteY2" fmla="*/ 671132 h 1944841"/>
                <a:gd name="connsiteX3" fmla="*/ 1327860 w 1829388"/>
                <a:gd name="connsiteY3" fmla="*/ 671132 h 1944841"/>
                <a:gd name="connsiteX4" fmla="*/ 934535 w 1829388"/>
                <a:gd name="connsiteY4" fmla="*/ 425757 h 1944841"/>
                <a:gd name="connsiteX5" fmla="*/ 472689 w 1829388"/>
                <a:gd name="connsiteY5" fmla="*/ 974217 h 1944841"/>
                <a:gd name="connsiteX6" fmla="*/ 934535 w 1829388"/>
                <a:gd name="connsiteY6" fmla="*/ 1519052 h 1944841"/>
                <a:gd name="connsiteX7" fmla="*/ 1331453 w 1829388"/>
                <a:gd name="connsiteY7" fmla="*/ 1241213 h 1944841"/>
                <a:gd name="connsiteX8" fmla="*/ 1829388 w 1829388"/>
                <a:gd name="connsiteY8" fmla="*/ 1241213 h 1944841"/>
                <a:gd name="connsiteX9" fmla="*/ 934535 w 1829388"/>
                <a:gd name="connsiteY9" fmla="*/ 1944842 h 1944841"/>
                <a:gd name="connsiteX10" fmla="*/ 0 w 1829388"/>
                <a:gd name="connsiteY10" fmla="*/ 974217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29388" h="1944841">
                  <a:moveTo>
                    <a:pt x="33" y="974217"/>
                  </a:moveTo>
                  <a:cubicBezTo>
                    <a:pt x="33" y="335582"/>
                    <a:pt x="461879" y="0"/>
                    <a:pt x="934568" y="0"/>
                  </a:cubicBezTo>
                  <a:cubicBezTo>
                    <a:pt x="1317050" y="0"/>
                    <a:pt x="1699532" y="220096"/>
                    <a:pt x="1825795" y="671132"/>
                  </a:cubicBezTo>
                  <a:lnTo>
                    <a:pt x="1327860" y="671132"/>
                  </a:lnTo>
                  <a:cubicBezTo>
                    <a:pt x="1248464" y="501561"/>
                    <a:pt x="1100546" y="425757"/>
                    <a:pt x="934535" y="425757"/>
                  </a:cubicBezTo>
                  <a:cubicBezTo>
                    <a:pt x="663914" y="425757"/>
                    <a:pt x="472689" y="624199"/>
                    <a:pt x="472689" y="974217"/>
                  </a:cubicBezTo>
                  <a:cubicBezTo>
                    <a:pt x="472689" y="1324235"/>
                    <a:pt x="663914" y="1519052"/>
                    <a:pt x="934535" y="1519052"/>
                  </a:cubicBezTo>
                  <a:cubicBezTo>
                    <a:pt x="1114950" y="1519052"/>
                    <a:pt x="1255681" y="1428845"/>
                    <a:pt x="1331453" y="1241213"/>
                  </a:cubicBezTo>
                  <a:lnTo>
                    <a:pt x="1829388" y="1241213"/>
                  </a:lnTo>
                  <a:cubicBezTo>
                    <a:pt x="1713935" y="1713902"/>
                    <a:pt x="1327860" y="1944842"/>
                    <a:pt x="934535" y="1944842"/>
                  </a:cubicBezTo>
                  <a:cubicBezTo>
                    <a:pt x="461879" y="1944842"/>
                    <a:pt x="0" y="1609259"/>
                    <a:pt x="0" y="974217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A00E7903-2508-8D39-0D85-726F30E84E68}"/>
                </a:ext>
              </a:extLst>
            </p:cNvPr>
            <p:cNvSpPr/>
            <p:nvPr/>
          </p:nvSpPr>
          <p:spPr>
            <a:xfrm>
              <a:off x="11101513" y="1903775"/>
              <a:ext cx="1089735" cy="1089735"/>
            </a:xfrm>
            <a:custGeom>
              <a:avLst/>
              <a:gdLst>
                <a:gd name="connsiteX0" fmla="*/ 1089736 w 1089735"/>
                <a:gd name="connsiteY0" fmla="*/ 544868 h 1089735"/>
                <a:gd name="connsiteX1" fmla="*/ 544868 w 1089735"/>
                <a:gd name="connsiteY1" fmla="*/ 1089736 h 1089735"/>
                <a:gd name="connsiteX2" fmla="*/ 0 w 1089735"/>
                <a:gd name="connsiteY2" fmla="*/ 544868 h 1089735"/>
                <a:gd name="connsiteX3" fmla="*/ 544868 w 1089735"/>
                <a:gd name="connsiteY3" fmla="*/ 0 h 1089735"/>
                <a:gd name="connsiteX4" fmla="*/ 1089736 w 1089735"/>
                <a:gd name="connsiteY4" fmla="*/ 544868 h 1089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735" h="1089735">
                  <a:moveTo>
                    <a:pt x="1089736" y="544868"/>
                  </a:moveTo>
                  <a:cubicBezTo>
                    <a:pt x="1089736" y="845790"/>
                    <a:pt x="845790" y="1089736"/>
                    <a:pt x="544868" y="1089736"/>
                  </a:cubicBezTo>
                  <a:cubicBezTo>
                    <a:pt x="243945" y="1089736"/>
                    <a:pt x="0" y="845790"/>
                    <a:pt x="0" y="544868"/>
                  </a:cubicBezTo>
                  <a:cubicBezTo>
                    <a:pt x="0" y="243946"/>
                    <a:pt x="243945" y="0"/>
                    <a:pt x="544868" y="0"/>
                  </a:cubicBezTo>
                  <a:cubicBezTo>
                    <a:pt x="845790" y="0"/>
                    <a:pt x="1089736" y="243946"/>
                    <a:pt x="1089736" y="544868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</p:grpSp>
      <p:sp>
        <p:nvSpPr>
          <p:cNvPr id="28" name="ZoneTexte 27">
            <a:extLst>
              <a:ext uri="{FF2B5EF4-FFF2-40B4-BE49-F238E27FC236}">
                <a16:creationId xmlns:a16="http://schemas.microsoft.com/office/drawing/2014/main" id="{4262DF96-D95E-40AA-3280-8CEA654C7991}"/>
              </a:ext>
            </a:extLst>
          </p:cNvPr>
          <p:cNvSpPr txBox="1"/>
          <p:nvPr/>
        </p:nvSpPr>
        <p:spPr>
          <a:xfrm>
            <a:off x="9230676" y="4000837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6939D4E3-2F98-00E9-DC0E-32682B042E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0676" y="5016501"/>
            <a:ext cx="333385" cy="198861"/>
          </a:xfrm>
          <a:prstGeom prst="rect">
            <a:avLst/>
          </a:prstGeom>
        </p:spPr>
      </p:pic>
      <p:sp>
        <p:nvSpPr>
          <p:cNvPr id="30" name="ZoneTexte 102">
            <a:extLst>
              <a:ext uri="{FF2B5EF4-FFF2-40B4-BE49-F238E27FC236}">
                <a16:creationId xmlns:a16="http://schemas.microsoft.com/office/drawing/2014/main" id="{B90BB1A7-FAF3-94CB-79AF-77BE458A4AD3}"/>
              </a:ext>
            </a:extLst>
          </p:cNvPr>
          <p:cNvSpPr txBox="1"/>
          <p:nvPr/>
        </p:nvSpPr>
        <p:spPr>
          <a:xfrm>
            <a:off x="9221368" y="415290"/>
            <a:ext cx="715112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droit &gt; </a:t>
            </a:r>
            <a:br>
              <a:rPr lang="fr-BE" sz="750" noProof="0" dirty="0"/>
            </a:br>
            <a:r>
              <a:rPr lang="fr-BE" sz="750" b="1" noProof="0" dirty="0"/>
              <a:t>Mise en forme de l’arrière-plan </a:t>
            </a:r>
          </a:p>
        </p:txBody>
      </p:sp>
      <p:sp>
        <p:nvSpPr>
          <p:cNvPr id="31" name="ZoneTexte 102">
            <a:extLst>
              <a:ext uri="{FF2B5EF4-FFF2-40B4-BE49-F238E27FC236}">
                <a16:creationId xmlns:a16="http://schemas.microsoft.com/office/drawing/2014/main" id="{EA98E196-6017-E4D8-C30C-45D26CF341E5}"/>
              </a:ext>
            </a:extLst>
          </p:cNvPr>
          <p:cNvSpPr txBox="1"/>
          <p:nvPr/>
        </p:nvSpPr>
        <p:spPr>
          <a:xfrm>
            <a:off x="9221368" y="1"/>
            <a:ext cx="1149452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changer la couleur de l’arrière-plan</a:t>
            </a: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1CD4A511-72DE-D2FF-8BEA-AC50D8446A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8236" r="792" b="11871"/>
          <a:stretch/>
        </p:blipFill>
        <p:spPr>
          <a:xfrm>
            <a:off x="9221368" y="1043325"/>
            <a:ext cx="1103732" cy="186418"/>
          </a:xfrm>
          <a:prstGeom prst="rect">
            <a:avLst/>
          </a:prstGeom>
        </p:spPr>
      </p:pic>
      <p:sp>
        <p:nvSpPr>
          <p:cNvPr id="36" name="ZoneTexte 102">
            <a:extLst>
              <a:ext uri="{FF2B5EF4-FFF2-40B4-BE49-F238E27FC236}">
                <a16:creationId xmlns:a16="http://schemas.microsoft.com/office/drawing/2014/main" id="{D4C949CF-724D-664E-E5C2-2A1C10588169}"/>
              </a:ext>
            </a:extLst>
          </p:cNvPr>
          <p:cNvSpPr txBox="1"/>
          <p:nvPr/>
        </p:nvSpPr>
        <p:spPr>
          <a:xfrm>
            <a:off x="9221368" y="1229744"/>
            <a:ext cx="822443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Choisir </a:t>
            </a:r>
            <a:r>
              <a:rPr lang="fr-BE" sz="750" b="1" noProof="0" dirty="0"/>
              <a:t>Remplissage uni</a:t>
            </a:r>
          </a:p>
        </p:txBody>
      </p:sp>
      <p:sp>
        <p:nvSpPr>
          <p:cNvPr id="44" name="ZoneTexte 102">
            <a:extLst>
              <a:ext uri="{FF2B5EF4-FFF2-40B4-BE49-F238E27FC236}">
                <a16:creationId xmlns:a16="http://schemas.microsoft.com/office/drawing/2014/main" id="{50332242-EC50-ADA9-834D-DAD039D42324}"/>
              </a:ext>
            </a:extLst>
          </p:cNvPr>
          <p:cNvSpPr txBox="1"/>
          <p:nvPr/>
        </p:nvSpPr>
        <p:spPr>
          <a:xfrm>
            <a:off x="9221368" y="1629853"/>
            <a:ext cx="822443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Choisir </a:t>
            </a:r>
            <a:r>
              <a:rPr lang="fr-BE" sz="750" b="1" noProof="0" dirty="0"/>
              <a:t>uniquement les couleurs à 100%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5A237F0F-DD28-44A7-1117-D2EC1B4C6004}"/>
              </a:ext>
            </a:extLst>
          </p:cNvPr>
          <p:cNvGrpSpPr/>
          <p:nvPr userDrawn="1"/>
        </p:nvGrpSpPr>
        <p:grpSpPr>
          <a:xfrm>
            <a:off x="9221369" y="2217421"/>
            <a:ext cx="778453" cy="1586799"/>
            <a:chOff x="12295158" y="2217420"/>
            <a:chExt cx="1037937" cy="1586799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4D082BBE-7E72-C1AE-2071-964E94BD80B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alphaModFix amt="30000"/>
            </a:blip>
            <a:stretch>
              <a:fillRect/>
            </a:stretch>
          </p:blipFill>
          <p:spPr>
            <a:xfrm>
              <a:off x="12304395" y="2217420"/>
              <a:ext cx="1028700" cy="1586799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F001B7A6-BD9D-9637-930B-AD00F7A9186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l="1120" t="59001" r="61926" b="34047"/>
            <a:stretch/>
          </p:blipFill>
          <p:spPr>
            <a:xfrm>
              <a:off x="12296775" y="3220084"/>
              <a:ext cx="523875" cy="123825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B976A448-7442-FF1D-8421-B660ABBAE5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l="1658" t="12567" r="25778" b="80711"/>
            <a:stretch/>
          </p:blipFill>
          <p:spPr>
            <a:xfrm>
              <a:off x="12304394" y="2370136"/>
              <a:ext cx="1028701" cy="119751"/>
            </a:xfrm>
            <a:prstGeom prst="rect">
              <a:avLst/>
            </a:prstGeom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82D5DDAA-E480-BDA3-E96B-C26A5FDCD3F8}"/>
                </a:ext>
              </a:extLst>
            </p:cNvPr>
            <p:cNvSpPr/>
            <p:nvPr userDrawn="1"/>
          </p:nvSpPr>
          <p:spPr>
            <a:xfrm>
              <a:off x="12712700" y="2370137"/>
              <a:ext cx="620395" cy="12494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350" noProof="0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56D3D648-E011-C8BC-C257-D72BC6F80003}"/>
                </a:ext>
              </a:extLst>
            </p:cNvPr>
            <p:cNvSpPr/>
            <p:nvPr userDrawn="1"/>
          </p:nvSpPr>
          <p:spPr>
            <a:xfrm rot="5400000">
              <a:off x="12494403" y="3027193"/>
              <a:ext cx="120651" cy="51914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350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437202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ommaire 4 chapitre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0997C076-5278-43CF-9890-09622768097E}"/>
              </a:ext>
            </a:extLst>
          </p:cNvPr>
          <p:cNvSpPr/>
          <p:nvPr/>
        </p:nvSpPr>
        <p:spPr bwMode="ltGray">
          <a:xfrm>
            <a:off x="-1" y="-1"/>
            <a:ext cx="9144000" cy="6858000"/>
          </a:xfrm>
          <a:custGeom>
            <a:avLst/>
            <a:gdLst>
              <a:gd name="connsiteX0" fmla="*/ 190500 w 12192000"/>
              <a:gd name="connsiteY0" fmla="*/ 190500 h 6858000"/>
              <a:gd name="connsiteX1" fmla="*/ 190500 w 12192000"/>
              <a:gd name="connsiteY1" fmla="*/ 6665913 h 6858000"/>
              <a:gd name="connsiteX2" fmla="*/ 12001351 w 12192000"/>
              <a:gd name="connsiteY2" fmla="*/ 6665913 h 6858000"/>
              <a:gd name="connsiteX3" fmla="*/ 12001351 w 12192000"/>
              <a:gd name="connsiteY3" fmla="*/ 1905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90500" y="190500"/>
                </a:moveTo>
                <a:lnTo>
                  <a:pt x="190500" y="6665913"/>
                </a:lnTo>
                <a:lnTo>
                  <a:pt x="12001351" y="6665913"/>
                </a:lnTo>
                <a:lnTo>
                  <a:pt x="12001351" y="1905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BE" sz="1350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18BB7D-4FFC-1BAC-67AF-025677479673}"/>
              </a:ext>
            </a:extLst>
          </p:cNvPr>
          <p:cNvSpPr/>
          <p:nvPr/>
        </p:nvSpPr>
        <p:spPr bwMode="ltGray">
          <a:xfrm>
            <a:off x="-1" y="-1"/>
            <a:ext cx="1638301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E100F5-10C5-4B23-4879-3DF1D3CC3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111" y="190501"/>
            <a:ext cx="7362824" cy="742154"/>
          </a:xfrm>
        </p:spPr>
        <p:txBody>
          <a:bodyPr wrap="square" lIns="144000" tIns="144000" rIns="144000" bIns="97200" anchor="t">
            <a:spAutoFit/>
          </a:bodyPr>
          <a:lstStyle>
            <a:lvl1pPr>
              <a:defRPr sz="4050">
                <a:solidFill>
                  <a:schemeClr val="tx1"/>
                </a:solidFill>
              </a:defRPr>
            </a:lvl1pPr>
          </a:lstStyle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015619-1EED-0F4F-807C-8600BC109E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37110" y="1169704"/>
            <a:ext cx="2992041" cy="1361366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80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1350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 dirty="0"/>
              <a:t>Cliquez pour modifier les styles du texte du masque</a:t>
            </a:r>
          </a:p>
          <a:p>
            <a:pPr lvl="1"/>
            <a:r>
              <a:rPr lang="fr-FR" noProof="0" dirty="0"/>
              <a:t>Deuxième niveau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id="{751236C9-DD7E-72A9-FC3D-C8CD07D4359E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42874" y="6485046"/>
            <a:ext cx="1390651" cy="207749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marL="0" indent="0">
              <a:buNone/>
              <a:defRPr sz="675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C878BAD-5C7B-75DF-C64E-05C3D84ECB2A}"/>
              </a:ext>
            </a:extLst>
          </p:cNvPr>
          <p:cNvGrpSpPr/>
          <p:nvPr/>
        </p:nvGrpSpPr>
        <p:grpSpPr>
          <a:xfrm rot="16200000">
            <a:off x="-78913" y="412288"/>
            <a:ext cx="546100" cy="102525"/>
            <a:chOff x="0" y="1903775"/>
            <a:chExt cx="12191248" cy="3051723"/>
          </a:xfrm>
        </p:grpSpPr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1E5ACA23-1D65-1565-21B5-92647B675A12}"/>
                </a:ext>
              </a:extLst>
            </p:cNvPr>
            <p:cNvSpPr/>
            <p:nvPr/>
          </p:nvSpPr>
          <p:spPr>
            <a:xfrm>
              <a:off x="2711797" y="2325122"/>
              <a:ext cx="1046362" cy="1894316"/>
            </a:xfrm>
            <a:custGeom>
              <a:avLst/>
              <a:gdLst>
                <a:gd name="connsiteX0" fmla="*/ 0 w 1046362"/>
                <a:gd name="connsiteY0" fmla="*/ 50492 h 1894316"/>
                <a:gd name="connsiteX1" fmla="*/ 454628 w 1046362"/>
                <a:gd name="connsiteY1" fmla="*/ 50492 h 1894316"/>
                <a:gd name="connsiteX2" fmla="*/ 454628 w 1046362"/>
                <a:gd name="connsiteY2" fmla="*/ 295868 h 1894316"/>
                <a:gd name="connsiteX3" fmla="*/ 1046363 w 1046362"/>
                <a:gd name="connsiteY3" fmla="*/ 0 h 1894316"/>
                <a:gd name="connsiteX4" fmla="*/ 1046363 w 1046362"/>
                <a:gd name="connsiteY4" fmla="*/ 469064 h 1894316"/>
                <a:gd name="connsiteX5" fmla="*/ 454628 w 1046362"/>
                <a:gd name="connsiteY5" fmla="*/ 869574 h 1894316"/>
                <a:gd name="connsiteX6" fmla="*/ 454628 w 1046362"/>
                <a:gd name="connsiteY6" fmla="*/ 1894317 h 1894316"/>
                <a:gd name="connsiteX7" fmla="*/ 0 w 1046362"/>
                <a:gd name="connsiteY7" fmla="*/ 1894317 h 1894316"/>
                <a:gd name="connsiteX8" fmla="*/ 0 w 1046362"/>
                <a:gd name="connsiteY8" fmla="*/ 50492 h 1894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362" h="1894316">
                  <a:moveTo>
                    <a:pt x="0" y="50492"/>
                  </a:moveTo>
                  <a:lnTo>
                    <a:pt x="454628" y="50492"/>
                  </a:lnTo>
                  <a:lnTo>
                    <a:pt x="454628" y="295868"/>
                  </a:lnTo>
                  <a:cubicBezTo>
                    <a:pt x="602545" y="97425"/>
                    <a:pt x="826267" y="0"/>
                    <a:pt x="1046363" y="0"/>
                  </a:cubicBezTo>
                  <a:lnTo>
                    <a:pt x="1046363" y="469064"/>
                  </a:lnTo>
                  <a:cubicBezTo>
                    <a:pt x="663881" y="396885"/>
                    <a:pt x="454628" y="562864"/>
                    <a:pt x="454628" y="869574"/>
                  </a:cubicBezTo>
                  <a:lnTo>
                    <a:pt x="454628" y="1894317"/>
                  </a:lnTo>
                  <a:lnTo>
                    <a:pt x="0" y="1894317"/>
                  </a:lnTo>
                  <a:lnTo>
                    <a:pt x="0" y="50492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FE2C8947-7753-95ED-7E09-CE18FAF61FBD}"/>
                </a:ext>
              </a:extLst>
            </p:cNvPr>
            <p:cNvSpPr/>
            <p:nvPr/>
          </p:nvSpPr>
          <p:spPr>
            <a:xfrm>
              <a:off x="0" y="2375647"/>
              <a:ext cx="454628" cy="1843758"/>
            </a:xfrm>
            <a:custGeom>
              <a:avLst/>
              <a:gdLst>
                <a:gd name="connsiteX0" fmla="*/ 0 w 454628"/>
                <a:gd name="connsiteY0" fmla="*/ 0 h 1843758"/>
                <a:gd name="connsiteX1" fmla="*/ 454628 w 454628"/>
                <a:gd name="connsiteY1" fmla="*/ 0 h 1843758"/>
                <a:gd name="connsiteX2" fmla="*/ 454628 w 454628"/>
                <a:gd name="connsiteY2" fmla="*/ 1843759 h 1843758"/>
                <a:gd name="connsiteX3" fmla="*/ 0 w 454628"/>
                <a:gd name="connsiteY3" fmla="*/ 1843759 h 1843758"/>
                <a:gd name="connsiteX4" fmla="*/ 0 w 454628"/>
                <a:gd name="connsiteY4" fmla="*/ 0 h 1843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4628" h="1843758">
                  <a:moveTo>
                    <a:pt x="0" y="0"/>
                  </a:moveTo>
                  <a:lnTo>
                    <a:pt x="454628" y="0"/>
                  </a:lnTo>
                  <a:lnTo>
                    <a:pt x="454628" y="1843759"/>
                  </a:lnTo>
                  <a:lnTo>
                    <a:pt x="0" y="1843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755B9790-11B2-E72A-7220-5382617939EF}"/>
                </a:ext>
              </a:extLst>
            </p:cNvPr>
            <p:cNvSpPr/>
            <p:nvPr/>
          </p:nvSpPr>
          <p:spPr>
            <a:xfrm>
              <a:off x="578997" y="2325122"/>
              <a:ext cx="1937590" cy="2630376"/>
            </a:xfrm>
            <a:custGeom>
              <a:avLst/>
              <a:gdLst>
                <a:gd name="connsiteX0" fmla="*/ 57743 w 1937590"/>
                <a:gd name="connsiteY0" fmla="*/ 2016988 h 2630376"/>
                <a:gd name="connsiteX1" fmla="*/ 584550 w 1937590"/>
                <a:gd name="connsiteY1" fmla="*/ 2016988 h 2630376"/>
                <a:gd name="connsiteX2" fmla="*/ 995871 w 1937590"/>
                <a:gd name="connsiteY2" fmla="*/ 2204620 h 2630376"/>
                <a:gd name="connsiteX3" fmla="*/ 1482963 w 1937590"/>
                <a:gd name="connsiteY3" fmla="*/ 1699466 h 2630376"/>
                <a:gd name="connsiteX4" fmla="*/ 1482963 w 1937590"/>
                <a:gd name="connsiteY4" fmla="*/ 1674188 h 2630376"/>
                <a:gd name="connsiteX5" fmla="*/ 869574 w 1937590"/>
                <a:gd name="connsiteY5" fmla="*/ 1944809 h 2630376"/>
                <a:gd name="connsiteX6" fmla="*/ 0 w 1937590"/>
                <a:gd name="connsiteY6" fmla="*/ 974184 h 2630376"/>
                <a:gd name="connsiteX7" fmla="*/ 869574 w 1937590"/>
                <a:gd name="connsiteY7" fmla="*/ 0 h 2630376"/>
                <a:gd name="connsiteX8" fmla="*/ 1482963 w 1937590"/>
                <a:gd name="connsiteY8" fmla="*/ 274214 h 2630376"/>
                <a:gd name="connsiteX9" fmla="*/ 1482963 w 1937590"/>
                <a:gd name="connsiteY9" fmla="*/ 50492 h 2630376"/>
                <a:gd name="connsiteX10" fmla="*/ 1937591 w 1937590"/>
                <a:gd name="connsiteY10" fmla="*/ 50492 h 2630376"/>
                <a:gd name="connsiteX11" fmla="*/ 1937591 w 1937590"/>
                <a:gd name="connsiteY11" fmla="*/ 1699466 h 2630376"/>
                <a:gd name="connsiteX12" fmla="*/ 995838 w 1937590"/>
                <a:gd name="connsiteY12" fmla="*/ 2630376 h 2630376"/>
                <a:gd name="connsiteX13" fmla="*/ 57710 w 1937590"/>
                <a:gd name="connsiteY13" fmla="*/ 2016988 h 2630376"/>
                <a:gd name="connsiteX14" fmla="*/ 977842 w 1937590"/>
                <a:gd name="connsiteY14" fmla="*/ 1519052 h 2630376"/>
                <a:gd name="connsiteX15" fmla="*/ 1482995 w 1937590"/>
                <a:gd name="connsiteY15" fmla="*/ 974217 h 2630376"/>
                <a:gd name="connsiteX16" fmla="*/ 977842 w 1937590"/>
                <a:gd name="connsiteY16" fmla="*/ 425757 h 2630376"/>
                <a:gd name="connsiteX17" fmla="*/ 472689 w 1937590"/>
                <a:gd name="connsiteY17" fmla="*/ 974217 h 2630376"/>
                <a:gd name="connsiteX18" fmla="*/ 977842 w 1937590"/>
                <a:gd name="connsiteY18" fmla="*/ 1519052 h 263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37590" h="2630376">
                  <a:moveTo>
                    <a:pt x="57743" y="2016988"/>
                  </a:moveTo>
                  <a:lnTo>
                    <a:pt x="584550" y="2016988"/>
                  </a:lnTo>
                  <a:cubicBezTo>
                    <a:pt x="645885" y="2128849"/>
                    <a:pt x="801053" y="2204620"/>
                    <a:pt x="995871" y="2204620"/>
                  </a:cubicBezTo>
                  <a:cubicBezTo>
                    <a:pt x="1288145" y="2204620"/>
                    <a:pt x="1482963" y="2024205"/>
                    <a:pt x="1482963" y="1699466"/>
                  </a:cubicBezTo>
                  <a:lnTo>
                    <a:pt x="1482963" y="1674188"/>
                  </a:lnTo>
                  <a:cubicBezTo>
                    <a:pt x="1342263" y="1850977"/>
                    <a:pt x="1129352" y="1944809"/>
                    <a:pt x="869574" y="1944809"/>
                  </a:cubicBezTo>
                  <a:cubicBezTo>
                    <a:pt x="425757" y="1944809"/>
                    <a:pt x="0" y="1609227"/>
                    <a:pt x="0" y="974184"/>
                  </a:cubicBezTo>
                  <a:cubicBezTo>
                    <a:pt x="0" y="339142"/>
                    <a:pt x="425757" y="0"/>
                    <a:pt x="869574" y="0"/>
                  </a:cubicBezTo>
                  <a:cubicBezTo>
                    <a:pt x="1129352" y="0"/>
                    <a:pt x="1342231" y="93800"/>
                    <a:pt x="1482963" y="274214"/>
                  </a:cubicBezTo>
                  <a:lnTo>
                    <a:pt x="1482963" y="50492"/>
                  </a:lnTo>
                  <a:lnTo>
                    <a:pt x="1937591" y="50492"/>
                  </a:lnTo>
                  <a:lnTo>
                    <a:pt x="1937591" y="1699466"/>
                  </a:lnTo>
                  <a:cubicBezTo>
                    <a:pt x="1937591" y="2255145"/>
                    <a:pt x="1529863" y="2630376"/>
                    <a:pt x="995838" y="2630376"/>
                  </a:cubicBezTo>
                  <a:cubicBezTo>
                    <a:pt x="555646" y="2630376"/>
                    <a:pt x="169571" y="2413873"/>
                    <a:pt x="57710" y="2016988"/>
                  </a:cubicBezTo>
                  <a:close/>
                  <a:moveTo>
                    <a:pt x="977842" y="1519052"/>
                  </a:moveTo>
                  <a:cubicBezTo>
                    <a:pt x="1273710" y="1519052"/>
                    <a:pt x="1482995" y="1320610"/>
                    <a:pt x="1482995" y="974217"/>
                  </a:cubicBezTo>
                  <a:cubicBezTo>
                    <a:pt x="1482995" y="627824"/>
                    <a:pt x="1273710" y="425757"/>
                    <a:pt x="977842" y="425757"/>
                  </a:cubicBezTo>
                  <a:cubicBezTo>
                    <a:pt x="681975" y="425757"/>
                    <a:pt x="472689" y="624199"/>
                    <a:pt x="472689" y="974217"/>
                  </a:cubicBezTo>
                  <a:cubicBezTo>
                    <a:pt x="472689" y="1324235"/>
                    <a:pt x="685567" y="1519052"/>
                    <a:pt x="977842" y="151905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FB825152-94E0-7DAA-B7F6-555FAC1DF926}"/>
                </a:ext>
              </a:extLst>
            </p:cNvPr>
            <p:cNvSpPr/>
            <p:nvPr/>
          </p:nvSpPr>
          <p:spPr>
            <a:xfrm>
              <a:off x="3757703" y="2325089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09 w 1861819"/>
                <a:gd name="connsiteY1" fmla="*/ 0 h 1944841"/>
                <a:gd name="connsiteX2" fmla="*/ 1861819 w 1861819"/>
                <a:gd name="connsiteY2" fmla="*/ 970624 h 1944841"/>
                <a:gd name="connsiteX3" fmla="*/ 1861819 w 1861819"/>
                <a:gd name="connsiteY3" fmla="*/ 1111324 h 1944841"/>
                <a:gd name="connsiteX4" fmla="*/ 451003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9 h 1944841"/>
                <a:gd name="connsiteX7" fmla="*/ 1825762 w 1861819"/>
                <a:gd name="connsiteY7" fmla="*/ 1392789 h 1944841"/>
                <a:gd name="connsiteX8" fmla="*/ 948970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09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09" y="0"/>
                  </a:cubicBezTo>
                  <a:cubicBezTo>
                    <a:pt x="1399973" y="0"/>
                    <a:pt x="1861819" y="328332"/>
                    <a:pt x="1861819" y="970624"/>
                  </a:cubicBezTo>
                  <a:lnTo>
                    <a:pt x="1861819" y="1111324"/>
                  </a:lnTo>
                  <a:lnTo>
                    <a:pt x="451003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9"/>
                  </a:cubicBezTo>
                  <a:lnTo>
                    <a:pt x="1825762" y="1392789"/>
                  </a:lnTo>
                  <a:cubicBezTo>
                    <a:pt x="1667002" y="1764427"/>
                    <a:pt x="1298956" y="1944842"/>
                    <a:pt x="948970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8" y="483500"/>
                    <a:pt x="1125759" y="371639"/>
                    <a:pt x="930909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03E5353F-76B8-F107-F73A-6F983C9FC7ED}"/>
                </a:ext>
              </a:extLst>
            </p:cNvPr>
            <p:cNvSpPr/>
            <p:nvPr/>
          </p:nvSpPr>
          <p:spPr>
            <a:xfrm>
              <a:off x="5619032" y="1905440"/>
              <a:ext cx="1183470" cy="2309262"/>
            </a:xfrm>
            <a:custGeom>
              <a:avLst/>
              <a:gdLst>
                <a:gd name="connsiteX0" fmla="*/ 299493 w 1183470"/>
                <a:gd name="connsiteY0" fmla="*/ 1749992 h 2309262"/>
                <a:gd name="connsiteX1" fmla="*/ 299493 w 1183470"/>
                <a:gd name="connsiteY1" fmla="*/ 873199 h 2309262"/>
                <a:gd name="connsiteX2" fmla="*/ 0 w 1183470"/>
                <a:gd name="connsiteY2" fmla="*/ 873199 h 2309262"/>
                <a:gd name="connsiteX3" fmla="*/ 0 w 1183470"/>
                <a:gd name="connsiteY3" fmla="*/ 465471 h 2309262"/>
                <a:gd name="connsiteX4" fmla="*/ 299493 w 1183470"/>
                <a:gd name="connsiteY4" fmla="*/ 465471 h 2309262"/>
                <a:gd name="connsiteX5" fmla="*/ 299493 w 1183470"/>
                <a:gd name="connsiteY5" fmla="*/ 0 h 2309262"/>
                <a:gd name="connsiteX6" fmla="*/ 754121 w 1183470"/>
                <a:gd name="connsiteY6" fmla="*/ 0 h 2309262"/>
                <a:gd name="connsiteX7" fmla="*/ 754121 w 1183470"/>
                <a:gd name="connsiteY7" fmla="*/ 465471 h 2309262"/>
                <a:gd name="connsiteX8" fmla="*/ 1183470 w 1183470"/>
                <a:gd name="connsiteY8" fmla="*/ 465471 h 2309262"/>
                <a:gd name="connsiteX9" fmla="*/ 1183470 w 1183470"/>
                <a:gd name="connsiteY9" fmla="*/ 873199 h 2309262"/>
                <a:gd name="connsiteX10" fmla="*/ 754121 w 1183470"/>
                <a:gd name="connsiteY10" fmla="*/ 873199 h 2309262"/>
                <a:gd name="connsiteX11" fmla="*/ 754121 w 1183470"/>
                <a:gd name="connsiteY11" fmla="*/ 1749992 h 2309262"/>
                <a:gd name="connsiteX12" fmla="*/ 894820 w 1183470"/>
                <a:gd name="connsiteY12" fmla="*/ 1901534 h 2309262"/>
                <a:gd name="connsiteX13" fmla="*/ 1158224 w 1183470"/>
                <a:gd name="connsiteY13" fmla="*/ 1901534 h 2309262"/>
                <a:gd name="connsiteX14" fmla="*/ 1158224 w 1183470"/>
                <a:gd name="connsiteY14" fmla="*/ 2309263 h 2309262"/>
                <a:gd name="connsiteX15" fmla="*/ 894820 w 1183470"/>
                <a:gd name="connsiteY15" fmla="*/ 2309263 h 2309262"/>
                <a:gd name="connsiteX16" fmla="*/ 299460 w 1183470"/>
                <a:gd name="connsiteY16" fmla="*/ 1749992 h 230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83470" h="2309262">
                  <a:moveTo>
                    <a:pt x="299493" y="1749992"/>
                  </a:moveTo>
                  <a:lnTo>
                    <a:pt x="299493" y="873199"/>
                  </a:lnTo>
                  <a:lnTo>
                    <a:pt x="0" y="873199"/>
                  </a:lnTo>
                  <a:lnTo>
                    <a:pt x="0" y="465471"/>
                  </a:lnTo>
                  <a:lnTo>
                    <a:pt x="299493" y="465471"/>
                  </a:lnTo>
                  <a:lnTo>
                    <a:pt x="299493" y="0"/>
                  </a:lnTo>
                  <a:lnTo>
                    <a:pt x="754121" y="0"/>
                  </a:lnTo>
                  <a:cubicBezTo>
                    <a:pt x="754121" y="0"/>
                    <a:pt x="754121" y="465471"/>
                    <a:pt x="754121" y="465471"/>
                  </a:cubicBezTo>
                  <a:lnTo>
                    <a:pt x="1183470" y="465471"/>
                  </a:lnTo>
                  <a:lnTo>
                    <a:pt x="1183470" y="873199"/>
                  </a:lnTo>
                  <a:lnTo>
                    <a:pt x="754121" y="873199"/>
                  </a:lnTo>
                  <a:lnTo>
                    <a:pt x="754121" y="1749992"/>
                  </a:lnTo>
                  <a:cubicBezTo>
                    <a:pt x="754121" y="1847417"/>
                    <a:pt x="797395" y="1901534"/>
                    <a:pt x="894820" y="1901534"/>
                  </a:cubicBezTo>
                  <a:lnTo>
                    <a:pt x="1158224" y="1901534"/>
                  </a:lnTo>
                  <a:cubicBezTo>
                    <a:pt x="1158224" y="1901534"/>
                    <a:pt x="1158224" y="2309263"/>
                    <a:pt x="1158224" y="2309263"/>
                  </a:cubicBezTo>
                  <a:lnTo>
                    <a:pt x="894820" y="2309263"/>
                  </a:lnTo>
                  <a:cubicBezTo>
                    <a:pt x="555646" y="2309263"/>
                    <a:pt x="299460" y="2085541"/>
                    <a:pt x="299460" y="174999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23F28045-79F4-62F5-5769-95980DF2C502}"/>
                </a:ext>
              </a:extLst>
            </p:cNvPr>
            <p:cNvSpPr/>
            <p:nvPr/>
          </p:nvSpPr>
          <p:spPr>
            <a:xfrm>
              <a:off x="6833464" y="2323391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10 w 1861819"/>
                <a:gd name="connsiteY1" fmla="*/ 0 h 1944841"/>
                <a:gd name="connsiteX2" fmla="*/ 1861820 w 1861819"/>
                <a:gd name="connsiteY2" fmla="*/ 970625 h 1944841"/>
                <a:gd name="connsiteX3" fmla="*/ 1861820 w 1861819"/>
                <a:gd name="connsiteY3" fmla="*/ 1111324 h 1944841"/>
                <a:gd name="connsiteX4" fmla="*/ 451002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8 h 1944841"/>
                <a:gd name="connsiteX7" fmla="*/ 1825763 w 1861819"/>
                <a:gd name="connsiteY7" fmla="*/ 1392788 h 1944841"/>
                <a:gd name="connsiteX8" fmla="*/ 948971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10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10" y="0"/>
                  </a:cubicBezTo>
                  <a:cubicBezTo>
                    <a:pt x="1399973" y="0"/>
                    <a:pt x="1861820" y="328332"/>
                    <a:pt x="1861820" y="970625"/>
                  </a:cubicBezTo>
                  <a:lnTo>
                    <a:pt x="1861820" y="1111324"/>
                  </a:lnTo>
                  <a:lnTo>
                    <a:pt x="451002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8"/>
                  </a:cubicBezTo>
                  <a:lnTo>
                    <a:pt x="1825763" y="1392788"/>
                  </a:lnTo>
                  <a:cubicBezTo>
                    <a:pt x="1667002" y="1764427"/>
                    <a:pt x="1298956" y="1944842"/>
                    <a:pt x="948971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7" y="483500"/>
                    <a:pt x="1125759" y="371639"/>
                    <a:pt x="930910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EBE25BFB-3BD1-C3F9-9CE9-5E2F0973575D}"/>
                </a:ext>
              </a:extLst>
            </p:cNvPr>
            <p:cNvSpPr/>
            <p:nvPr/>
          </p:nvSpPr>
          <p:spPr>
            <a:xfrm>
              <a:off x="8811422" y="2323391"/>
              <a:ext cx="1829388" cy="1944841"/>
            </a:xfrm>
            <a:custGeom>
              <a:avLst/>
              <a:gdLst>
                <a:gd name="connsiteX0" fmla="*/ 33 w 1829388"/>
                <a:gd name="connsiteY0" fmla="*/ 974217 h 1944841"/>
                <a:gd name="connsiteX1" fmla="*/ 934568 w 1829388"/>
                <a:gd name="connsiteY1" fmla="*/ 0 h 1944841"/>
                <a:gd name="connsiteX2" fmla="*/ 1825795 w 1829388"/>
                <a:gd name="connsiteY2" fmla="*/ 671132 h 1944841"/>
                <a:gd name="connsiteX3" fmla="*/ 1327860 w 1829388"/>
                <a:gd name="connsiteY3" fmla="*/ 671132 h 1944841"/>
                <a:gd name="connsiteX4" fmla="*/ 934535 w 1829388"/>
                <a:gd name="connsiteY4" fmla="*/ 425757 h 1944841"/>
                <a:gd name="connsiteX5" fmla="*/ 472689 w 1829388"/>
                <a:gd name="connsiteY5" fmla="*/ 974217 h 1944841"/>
                <a:gd name="connsiteX6" fmla="*/ 934535 w 1829388"/>
                <a:gd name="connsiteY6" fmla="*/ 1519052 h 1944841"/>
                <a:gd name="connsiteX7" fmla="*/ 1331453 w 1829388"/>
                <a:gd name="connsiteY7" fmla="*/ 1241213 h 1944841"/>
                <a:gd name="connsiteX8" fmla="*/ 1829388 w 1829388"/>
                <a:gd name="connsiteY8" fmla="*/ 1241213 h 1944841"/>
                <a:gd name="connsiteX9" fmla="*/ 934535 w 1829388"/>
                <a:gd name="connsiteY9" fmla="*/ 1944842 h 1944841"/>
                <a:gd name="connsiteX10" fmla="*/ 0 w 1829388"/>
                <a:gd name="connsiteY10" fmla="*/ 974217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29388" h="1944841">
                  <a:moveTo>
                    <a:pt x="33" y="974217"/>
                  </a:moveTo>
                  <a:cubicBezTo>
                    <a:pt x="33" y="335582"/>
                    <a:pt x="461879" y="0"/>
                    <a:pt x="934568" y="0"/>
                  </a:cubicBezTo>
                  <a:cubicBezTo>
                    <a:pt x="1317050" y="0"/>
                    <a:pt x="1699532" y="220096"/>
                    <a:pt x="1825795" y="671132"/>
                  </a:cubicBezTo>
                  <a:lnTo>
                    <a:pt x="1327860" y="671132"/>
                  </a:lnTo>
                  <a:cubicBezTo>
                    <a:pt x="1248464" y="501561"/>
                    <a:pt x="1100546" y="425757"/>
                    <a:pt x="934535" y="425757"/>
                  </a:cubicBezTo>
                  <a:cubicBezTo>
                    <a:pt x="663914" y="425757"/>
                    <a:pt x="472689" y="624199"/>
                    <a:pt x="472689" y="974217"/>
                  </a:cubicBezTo>
                  <a:cubicBezTo>
                    <a:pt x="472689" y="1324235"/>
                    <a:pt x="663914" y="1519052"/>
                    <a:pt x="934535" y="1519052"/>
                  </a:cubicBezTo>
                  <a:cubicBezTo>
                    <a:pt x="1114950" y="1519052"/>
                    <a:pt x="1255681" y="1428845"/>
                    <a:pt x="1331453" y="1241213"/>
                  </a:cubicBezTo>
                  <a:lnTo>
                    <a:pt x="1829388" y="1241213"/>
                  </a:lnTo>
                  <a:cubicBezTo>
                    <a:pt x="1713935" y="1713902"/>
                    <a:pt x="1327860" y="1944842"/>
                    <a:pt x="934535" y="1944842"/>
                  </a:cubicBezTo>
                  <a:cubicBezTo>
                    <a:pt x="461879" y="1944842"/>
                    <a:pt x="0" y="1609259"/>
                    <a:pt x="0" y="974217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A00E7903-2508-8D39-0D85-726F30E84E68}"/>
                </a:ext>
              </a:extLst>
            </p:cNvPr>
            <p:cNvSpPr/>
            <p:nvPr/>
          </p:nvSpPr>
          <p:spPr>
            <a:xfrm>
              <a:off x="11101513" y="1903775"/>
              <a:ext cx="1089735" cy="1089735"/>
            </a:xfrm>
            <a:custGeom>
              <a:avLst/>
              <a:gdLst>
                <a:gd name="connsiteX0" fmla="*/ 1089736 w 1089735"/>
                <a:gd name="connsiteY0" fmla="*/ 544868 h 1089735"/>
                <a:gd name="connsiteX1" fmla="*/ 544868 w 1089735"/>
                <a:gd name="connsiteY1" fmla="*/ 1089736 h 1089735"/>
                <a:gd name="connsiteX2" fmla="*/ 0 w 1089735"/>
                <a:gd name="connsiteY2" fmla="*/ 544868 h 1089735"/>
                <a:gd name="connsiteX3" fmla="*/ 544868 w 1089735"/>
                <a:gd name="connsiteY3" fmla="*/ 0 h 1089735"/>
                <a:gd name="connsiteX4" fmla="*/ 1089736 w 1089735"/>
                <a:gd name="connsiteY4" fmla="*/ 544868 h 1089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735" h="1089735">
                  <a:moveTo>
                    <a:pt x="1089736" y="544868"/>
                  </a:moveTo>
                  <a:cubicBezTo>
                    <a:pt x="1089736" y="845790"/>
                    <a:pt x="845790" y="1089736"/>
                    <a:pt x="544868" y="1089736"/>
                  </a:cubicBezTo>
                  <a:cubicBezTo>
                    <a:pt x="243945" y="1089736"/>
                    <a:pt x="0" y="845790"/>
                    <a:pt x="0" y="544868"/>
                  </a:cubicBezTo>
                  <a:cubicBezTo>
                    <a:pt x="0" y="243946"/>
                    <a:pt x="243945" y="0"/>
                    <a:pt x="544868" y="0"/>
                  </a:cubicBezTo>
                  <a:cubicBezTo>
                    <a:pt x="845790" y="0"/>
                    <a:pt x="1089736" y="243946"/>
                    <a:pt x="1089736" y="544868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</p:grpSp>
      <p:sp>
        <p:nvSpPr>
          <p:cNvPr id="32" name="Espace réservé du texte 2">
            <a:extLst>
              <a:ext uri="{FF2B5EF4-FFF2-40B4-BE49-F238E27FC236}">
                <a16:creationId xmlns:a16="http://schemas.microsoft.com/office/drawing/2014/main" id="{1402AC41-55E1-7264-CED3-29D496615F33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5372100" y="1169704"/>
            <a:ext cx="2992041" cy="1361366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80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1350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33" name="Espace réservé du texte 2">
            <a:extLst>
              <a:ext uri="{FF2B5EF4-FFF2-40B4-BE49-F238E27FC236}">
                <a16:creationId xmlns:a16="http://schemas.microsoft.com/office/drawing/2014/main" id="{1F935687-E423-3BC8-9D72-8C240EBCEB9E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1637110" y="3911601"/>
            <a:ext cx="2992041" cy="1361366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80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1350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34" name="Espace réservé du texte 2">
            <a:extLst>
              <a:ext uri="{FF2B5EF4-FFF2-40B4-BE49-F238E27FC236}">
                <a16:creationId xmlns:a16="http://schemas.microsoft.com/office/drawing/2014/main" id="{8197328F-195A-9E2A-F1D3-10D35752F008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5372100" y="3911601"/>
            <a:ext cx="2992041" cy="1361366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80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1350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4262DF96-D95E-40AA-3280-8CEA654C7991}"/>
              </a:ext>
            </a:extLst>
          </p:cNvPr>
          <p:cNvSpPr txBox="1"/>
          <p:nvPr/>
        </p:nvSpPr>
        <p:spPr>
          <a:xfrm>
            <a:off x="9230676" y="4000837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29" name="Image 28">
            <a:extLst>
              <a:ext uri="{FF2B5EF4-FFF2-40B4-BE49-F238E27FC236}">
                <a16:creationId xmlns:a16="http://schemas.microsoft.com/office/drawing/2014/main" id="{6939D4E3-2F98-00E9-DC0E-32682B042E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0676" y="5016501"/>
            <a:ext cx="333385" cy="198861"/>
          </a:xfrm>
          <a:prstGeom prst="rect">
            <a:avLst/>
          </a:prstGeom>
        </p:spPr>
      </p:pic>
      <p:sp>
        <p:nvSpPr>
          <p:cNvPr id="30" name="ZoneTexte 102">
            <a:extLst>
              <a:ext uri="{FF2B5EF4-FFF2-40B4-BE49-F238E27FC236}">
                <a16:creationId xmlns:a16="http://schemas.microsoft.com/office/drawing/2014/main" id="{B90BB1A7-FAF3-94CB-79AF-77BE458A4AD3}"/>
              </a:ext>
            </a:extLst>
          </p:cNvPr>
          <p:cNvSpPr txBox="1"/>
          <p:nvPr/>
        </p:nvSpPr>
        <p:spPr>
          <a:xfrm>
            <a:off x="9221368" y="415290"/>
            <a:ext cx="715112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droit &gt; </a:t>
            </a:r>
            <a:br>
              <a:rPr lang="fr-BE" sz="750" noProof="0" dirty="0"/>
            </a:br>
            <a:r>
              <a:rPr lang="fr-BE" sz="750" b="1" noProof="0" dirty="0"/>
              <a:t>Mise en forme de l’arrière-plan </a:t>
            </a:r>
          </a:p>
        </p:txBody>
      </p:sp>
      <p:sp>
        <p:nvSpPr>
          <p:cNvPr id="31" name="ZoneTexte 102">
            <a:extLst>
              <a:ext uri="{FF2B5EF4-FFF2-40B4-BE49-F238E27FC236}">
                <a16:creationId xmlns:a16="http://schemas.microsoft.com/office/drawing/2014/main" id="{EA98E196-6017-E4D8-C30C-45D26CF341E5}"/>
              </a:ext>
            </a:extLst>
          </p:cNvPr>
          <p:cNvSpPr txBox="1"/>
          <p:nvPr/>
        </p:nvSpPr>
        <p:spPr>
          <a:xfrm>
            <a:off x="9221368" y="1"/>
            <a:ext cx="1149452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changer la couleur de l’arrière-plan</a:t>
            </a:r>
          </a:p>
        </p:txBody>
      </p:sp>
      <p:pic>
        <p:nvPicPr>
          <p:cNvPr id="35" name="Image 34">
            <a:extLst>
              <a:ext uri="{FF2B5EF4-FFF2-40B4-BE49-F238E27FC236}">
                <a16:creationId xmlns:a16="http://schemas.microsoft.com/office/drawing/2014/main" id="{1CD4A511-72DE-D2FF-8BEA-AC50D8446A3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8236" r="792" b="11871"/>
          <a:stretch/>
        </p:blipFill>
        <p:spPr>
          <a:xfrm>
            <a:off x="9221368" y="1043325"/>
            <a:ext cx="1103732" cy="186418"/>
          </a:xfrm>
          <a:prstGeom prst="rect">
            <a:avLst/>
          </a:prstGeom>
        </p:spPr>
      </p:pic>
      <p:sp>
        <p:nvSpPr>
          <p:cNvPr id="36" name="ZoneTexte 102">
            <a:extLst>
              <a:ext uri="{FF2B5EF4-FFF2-40B4-BE49-F238E27FC236}">
                <a16:creationId xmlns:a16="http://schemas.microsoft.com/office/drawing/2014/main" id="{D4C949CF-724D-664E-E5C2-2A1C10588169}"/>
              </a:ext>
            </a:extLst>
          </p:cNvPr>
          <p:cNvSpPr txBox="1"/>
          <p:nvPr/>
        </p:nvSpPr>
        <p:spPr>
          <a:xfrm>
            <a:off x="9221368" y="1229744"/>
            <a:ext cx="822443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Choisir </a:t>
            </a:r>
            <a:r>
              <a:rPr lang="fr-BE" sz="750" b="1" noProof="0" dirty="0"/>
              <a:t>Remplissage uni</a:t>
            </a:r>
          </a:p>
        </p:txBody>
      </p:sp>
      <p:sp>
        <p:nvSpPr>
          <p:cNvPr id="44" name="ZoneTexte 102">
            <a:extLst>
              <a:ext uri="{FF2B5EF4-FFF2-40B4-BE49-F238E27FC236}">
                <a16:creationId xmlns:a16="http://schemas.microsoft.com/office/drawing/2014/main" id="{50332242-EC50-ADA9-834D-DAD039D42324}"/>
              </a:ext>
            </a:extLst>
          </p:cNvPr>
          <p:cNvSpPr txBox="1"/>
          <p:nvPr/>
        </p:nvSpPr>
        <p:spPr>
          <a:xfrm>
            <a:off x="9221368" y="1629853"/>
            <a:ext cx="822443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Choisir </a:t>
            </a:r>
            <a:r>
              <a:rPr lang="fr-BE" sz="750" b="1" noProof="0" dirty="0"/>
              <a:t>uniquement les couleurs à 100%</a:t>
            </a: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FAC9955D-7D48-4D4E-2846-06E35E58E84F}"/>
              </a:ext>
            </a:extLst>
          </p:cNvPr>
          <p:cNvGrpSpPr/>
          <p:nvPr userDrawn="1"/>
        </p:nvGrpSpPr>
        <p:grpSpPr>
          <a:xfrm>
            <a:off x="9221369" y="2217421"/>
            <a:ext cx="778453" cy="1586799"/>
            <a:chOff x="12295158" y="2217420"/>
            <a:chExt cx="1037937" cy="1586799"/>
          </a:xfrm>
        </p:grpSpPr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F0CEC06B-F4E1-BC05-E269-A870F926F0E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alphaModFix amt="30000"/>
            </a:blip>
            <a:stretch>
              <a:fillRect/>
            </a:stretch>
          </p:blipFill>
          <p:spPr>
            <a:xfrm>
              <a:off x="12304395" y="2217420"/>
              <a:ext cx="1028700" cy="1586799"/>
            </a:xfrm>
            <a:prstGeom prst="rect">
              <a:avLst/>
            </a:prstGeom>
          </p:spPr>
        </p:pic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194CBD4D-EE3D-5857-D3ED-BF7422FB59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l="1120" t="59001" r="61926" b="34047"/>
            <a:stretch/>
          </p:blipFill>
          <p:spPr>
            <a:xfrm>
              <a:off x="12296775" y="3220084"/>
              <a:ext cx="523875" cy="123825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B3A57C7A-AD0C-5BEA-B2D2-82D91C7068F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l="1658" t="12567" r="25778" b="80711"/>
            <a:stretch/>
          </p:blipFill>
          <p:spPr>
            <a:xfrm>
              <a:off x="12304394" y="2370136"/>
              <a:ext cx="1028701" cy="119751"/>
            </a:xfrm>
            <a:prstGeom prst="rect">
              <a:avLst/>
            </a:prstGeom>
          </p:spPr>
        </p:pic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37DD5A8-B411-72BB-EB0F-B6AF732E62E3}"/>
                </a:ext>
              </a:extLst>
            </p:cNvPr>
            <p:cNvSpPr/>
            <p:nvPr userDrawn="1"/>
          </p:nvSpPr>
          <p:spPr>
            <a:xfrm>
              <a:off x="12712700" y="2370137"/>
              <a:ext cx="620395" cy="12494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350" noProof="0" dirty="0"/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7E1CF64-677C-F348-B325-6E3B90437F67}"/>
                </a:ext>
              </a:extLst>
            </p:cNvPr>
            <p:cNvSpPr/>
            <p:nvPr userDrawn="1"/>
          </p:nvSpPr>
          <p:spPr>
            <a:xfrm rot="5400000">
              <a:off x="12494403" y="3027193"/>
              <a:ext cx="120651" cy="51914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350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25592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ommaire 6 chapitre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0997C076-5278-43CF-9890-09622768097E}"/>
              </a:ext>
            </a:extLst>
          </p:cNvPr>
          <p:cNvSpPr/>
          <p:nvPr/>
        </p:nvSpPr>
        <p:spPr bwMode="ltGray">
          <a:xfrm>
            <a:off x="-1" y="-1"/>
            <a:ext cx="9144000" cy="6858000"/>
          </a:xfrm>
          <a:custGeom>
            <a:avLst/>
            <a:gdLst>
              <a:gd name="connsiteX0" fmla="*/ 190500 w 12192000"/>
              <a:gd name="connsiteY0" fmla="*/ 190500 h 6858000"/>
              <a:gd name="connsiteX1" fmla="*/ 190500 w 12192000"/>
              <a:gd name="connsiteY1" fmla="*/ 6665913 h 6858000"/>
              <a:gd name="connsiteX2" fmla="*/ 12001351 w 12192000"/>
              <a:gd name="connsiteY2" fmla="*/ 6665913 h 6858000"/>
              <a:gd name="connsiteX3" fmla="*/ 12001351 w 12192000"/>
              <a:gd name="connsiteY3" fmla="*/ 1905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90500" y="190500"/>
                </a:moveTo>
                <a:lnTo>
                  <a:pt x="190500" y="6665913"/>
                </a:lnTo>
                <a:lnTo>
                  <a:pt x="12001351" y="6665913"/>
                </a:lnTo>
                <a:lnTo>
                  <a:pt x="12001351" y="1905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BE" sz="1350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18BB7D-4FFC-1BAC-67AF-025677479673}"/>
              </a:ext>
            </a:extLst>
          </p:cNvPr>
          <p:cNvSpPr/>
          <p:nvPr/>
        </p:nvSpPr>
        <p:spPr bwMode="ltGray">
          <a:xfrm>
            <a:off x="-1" y="-1"/>
            <a:ext cx="1638301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E100F5-10C5-4B23-4879-3DF1D3CC3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111" y="190501"/>
            <a:ext cx="7362824" cy="742154"/>
          </a:xfrm>
        </p:spPr>
        <p:txBody>
          <a:bodyPr wrap="square" lIns="144000" tIns="144000" rIns="144000" bIns="97200" anchor="t">
            <a:spAutoFit/>
          </a:bodyPr>
          <a:lstStyle>
            <a:lvl1pPr>
              <a:defRPr sz="4050">
                <a:solidFill>
                  <a:schemeClr val="tx1"/>
                </a:solidFill>
              </a:defRPr>
            </a:lvl1pPr>
          </a:lstStyle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015619-1EED-0F4F-807C-8600BC109E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37110" y="1169703"/>
            <a:ext cx="3629025" cy="968951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50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1200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id="{751236C9-DD7E-72A9-FC3D-C8CD07D4359E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42874" y="6485046"/>
            <a:ext cx="1390651" cy="207749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marL="0" indent="0">
              <a:buNone/>
              <a:defRPr sz="675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C878BAD-5C7B-75DF-C64E-05C3D84ECB2A}"/>
              </a:ext>
            </a:extLst>
          </p:cNvPr>
          <p:cNvGrpSpPr/>
          <p:nvPr/>
        </p:nvGrpSpPr>
        <p:grpSpPr>
          <a:xfrm rot="16200000">
            <a:off x="-78913" y="412288"/>
            <a:ext cx="546100" cy="102525"/>
            <a:chOff x="0" y="1903775"/>
            <a:chExt cx="12191248" cy="3051723"/>
          </a:xfrm>
        </p:grpSpPr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1E5ACA23-1D65-1565-21B5-92647B675A12}"/>
                </a:ext>
              </a:extLst>
            </p:cNvPr>
            <p:cNvSpPr/>
            <p:nvPr/>
          </p:nvSpPr>
          <p:spPr>
            <a:xfrm>
              <a:off x="2711797" y="2325122"/>
              <a:ext cx="1046362" cy="1894316"/>
            </a:xfrm>
            <a:custGeom>
              <a:avLst/>
              <a:gdLst>
                <a:gd name="connsiteX0" fmla="*/ 0 w 1046362"/>
                <a:gd name="connsiteY0" fmla="*/ 50492 h 1894316"/>
                <a:gd name="connsiteX1" fmla="*/ 454628 w 1046362"/>
                <a:gd name="connsiteY1" fmla="*/ 50492 h 1894316"/>
                <a:gd name="connsiteX2" fmla="*/ 454628 w 1046362"/>
                <a:gd name="connsiteY2" fmla="*/ 295868 h 1894316"/>
                <a:gd name="connsiteX3" fmla="*/ 1046363 w 1046362"/>
                <a:gd name="connsiteY3" fmla="*/ 0 h 1894316"/>
                <a:gd name="connsiteX4" fmla="*/ 1046363 w 1046362"/>
                <a:gd name="connsiteY4" fmla="*/ 469064 h 1894316"/>
                <a:gd name="connsiteX5" fmla="*/ 454628 w 1046362"/>
                <a:gd name="connsiteY5" fmla="*/ 869574 h 1894316"/>
                <a:gd name="connsiteX6" fmla="*/ 454628 w 1046362"/>
                <a:gd name="connsiteY6" fmla="*/ 1894317 h 1894316"/>
                <a:gd name="connsiteX7" fmla="*/ 0 w 1046362"/>
                <a:gd name="connsiteY7" fmla="*/ 1894317 h 1894316"/>
                <a:gd name="connsiteX8" fmla="*/ 0 w 1046362"/>
                <a:gd name="connsiteY8" fmla="*/ 50492 h 1894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362" h="1894316">
                  <a:moveTo>
                    <a:pt x="0" y="50492"/>
                  </a:moveTo>
                  <a:lnTo>
                    <a:pt x="454628" y="50492"/>
                  </a:lnTo>
                  <a:lnTo>
                    <a:pt x="454628" y="295868"/>
                  </a:lnTo>
                  <a:cubicBezTo>
                    <a:pt x="602545" y="97425"/>
                    <a:pt x="826267" y="0"/>
                    <a:pt x="1046363" y="0"/>
                  </a:cubicBezTo>
                  <a:lnTo>
                    <a:pt x="1046363" y="469064"/>
                  </a:lnTo>
                  <a:cubicBezTo>
                    <a:pt x="663881" y="396885"/>
                    <a:pt x="454628" y="562864"/>
                    <a:pt x="454628" y="869574"/>
                  </a:cubicBezTo>
                  <a:lnTo>
                    <a:pt x="454628" y="1894317"/>
                  </a:lnTo>
                  <a:lnTo>
                    <a:pt x="0" y="1894317"/>
                  </a:lnTo>
                  <a:lnTo>
                    <a:pt x="0" y="50492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FE2C8947-7753-95ED-7E09-CE18FAF61FBD}"/>
                </a:ext>
              </a:extLst>
            </p:cNvPr>
            <p:cNvSpPr/>
            <p:nvPr/>
          </p:nvSpPr>
          <p:spPr>
            <a:xfrm>
              <a:off x="0" y="2375647"/>
              <a:ext cx="454628" cy="1843758"/>
            </a:xfrm>
            <a:custGeom>
              <a:avLst/>
              <a:gdLst>
                <a:gd name="connsiteX0" fmla="*/ 0 w 454628"/>
                <a:gd name="connsiteY0" fmla="*/ 0 h 1843758"/>
                <a:gd name="connsiteX1" fmla="*/ 454628 w 454628"/>
                <a:gd name="connsiteY1" fmla="*/ 0 h 1843758"/>
                <a:gd name="connsiteX2" fmla="*/ 454628 w 454628"/>
                <a:gd name="connsiteY2" fmla="*/ 1843759 h 1843758"/>
                <a:gd name="connsiteX3" fmla="*/ 0 w 454628"/>
                <a:gd name="connsiteY3" fmla="*/ 1843759 h 1843758"/>
                <a:gd name="connsiteX4" fmla="*/ 0 w 454628"/>
                <a:gd name="connsiteY4" fmla="*/ 0 h 1843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4628" h="1843758">
                  <a:moveTo>
                    <a:pt x="0" y="0"/>
                  </a:moveTo>
                  <a:lnTo>
                    <a:pt x="454628" y="0"/>
                  </a:lnTo>
                  <a:lnTo>
                    <a:pt x="454628" y="1843759"/>
                  </a:lnTo>
                  <a:lnTo>
                    <a:pt x="0" y="1843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755B9790-11B2-E72A-7220-5382617939EF}"/>
                </a:ext>
              </a:extLst>
            </p:cNvPr>
            <p:cNvSpPr/>
            <p:nvPr/>
          </p:nvSpPr>
          <p:spPr>
            <a:xfrm>
              <a:off x="578997" y="2325122"/>
              <a:ext cx="1937590" cy="2630376"/>
            </a:xfrm>
            <a:custGeom>
              <a:avLst/>
              <a:gdLst>
                <a:gd name="connsiteX0" fmla="*/ 57743 w 1937590"/>
                <a:gd name="connsiteY0" fmla="*/ 2016988 h 2630376"/>
                <a:gd name="connsiteX1" fmla="*/ 584550 w 1937590"/>
                <a:gd name="connsiteY1" fmla="*/ 2016988 h 2630376"/>
                <a:gd name="connsiteX2" fmla="*/ 995871 w 1937590"/>
                <a:gd name="connsiteY2" fmla="*/ 2204620 h 2630376"/>
                <a:gd name="connsiteX3" fmla="*/ 1482963 w 1937590"/>
                <a:gd name="connsiteY3" fmla="*/ 1699466 h 2630376"/>
                <a:gd name="connsiteX4" fmla="*/ 1482963 w 1937590"/>
                <a:gd name="connsiteY4" fmla="*/ 1674188 h 2630376"/>
                <a:gd name="connsiteX5" fmla="*/ 869574 w 1937590"/>
                <a:gd name="connsiteY5" fmla="*/ 1944809 h 2630376"/>
                <a:gd name="connsiteX6" fmla="*/ 0 w 1937590"/>
                <a:gd name="connsiteY6" fmla="*/ 974184 h 2630376"/>
                <a:gd name="connsiteX7" fmla="*/ 869574 w 1937590"/>
                <a:gd name="connsiteY7" fmla="*/ 0 h 2630376"/>
                <a:gd name="connsiteX8" fmla="*/ 1482963 w 1937590"/>
                <a:gd name="connsiteY8" fmla="*/ 274214 h 2630376"/>
                <a:gd name="connsiteX9" fmla="*/ 1482963 w 1937590"/>
                <a:gd name="connsiteY9" fmla="*/ 50492 h 2630376"/>
                <a:gd name="connsiteX10" fmla="*/ 1937591 w 1937590"/>
                <a:gd name="connsiteY10" fmla="*/ 50492 h 2630376"/>
                <a:gd name="connsiteX11" fmla="*/ 1937591 w 1937590"/>
                <a:gd name="connsiteY11" fmla="*/ 1699466 h 2630376"/>
                <a:gd name="connsiteX12" fmla="*/ 995838 w 1937590"/>
                <a:gd name="connsiteY12" fmla="*/ 2630376 h 2630376"/>
                <a:gd name="connsiteX13" fmla="*/ 57710 w 1937590"/>
                <a:gd name="connsiteY13" fmla="*/ 2016988 h 2630376"/>
                <a:gd name="connsiteX14" fmla="*/ 977842 w 1937590"/>
                <a:gd name="connsiteY14" fmla="*/ 1519052 h 2630376"/>
                <a:gd name="connsiteX15" fmla="*/ 1482995 w 1937590"/>
                <a:gd name="connsiteY15" fmla="*/ 974217 h 2630376"/>
                <a:gd name="connsiteX16" fmla="*/ 977842 w 1937590"/>
                <a:gd name="connsiteY16" fmla="*/ 425757 h 2630376"/>
                <a:gd name="connsiteX17" fmla="*/ 472689 w 1937590"/>
                <a:gd name="connsiteY17" fmla="*/ 974217 h 2630376"/>
                <a:gd name="connsiteX18" fmla="*/ 977842 w 1937590"/>
                <a:gd name="connsiteY18" fmla="*/ 1519052 h 263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37590" h="2630376">
                  <a:moveTo>
                    <a:pt x="57743" y="2016988"/>
                  </a:moveTo>
                  <a:lnTo>
                    <a:pt x="584550" y="2016988"/>
                  </a:lnTo>
                  <a:cubicBezTo>
                    <a:pt x="645885" y="2128849"/>
                    <a:pt x="801053" y="2204620"/>
                    <a:pt x="995871" y="2204620"/>
                  </a:cubicBezTo>
                  <a:cubicBezTo>
                    <a:pt x="1288145" y="2204620"/>
                    <a:pt x="1482963" y="2024205"/>
                    <a:pt x="1482963" y="1699466"/>
                  </a:cubicBezTo>
                  <a:lnTo>
                    <a:pt x="1482963" y="1674188"/>
                  </a:lnTo>
                  <a:cubicBezTo>
                    <a:pt x="1342263" y="1850977"/>
                    <a:pt x="1129352" y="1944809"/>
                    <a:pt x="869574" y="1944809"/>
                  </a:cubicBezTo>
                  <a:cubicBezTo>
                    <a:pt x="425757" y="1944809"/>
                    <a:pt x="0" y="1609227"/>
                    <a:pt x="0" y="974184"/>
                  </a:cubicBezTo>
                  <a:cubicBezTo>
                    <a:pt x="0" y="339142"/>
                    <a:pt x="425757" y="0"/>
                    <a:pt x="869574" y="0"/>
                  </a:cubicBezTo>
                  <a:cubicBezTo>
                    <a:pt x="1129352" y="0"/>
                    <a:pt x="1342231" y="93800"/>
                    <a:pt x="1482963" y="274214"/>
                  </a:cubicBezTo>
                  <a:lnTo>
                    <a:pt x="1482963" y="50492"/>
                  </a:lnTo>
                  <a:lnTo>
                    <a:pt x="1937591" y="50492"/>
                  </a:lnTo>
                  <a:lnTo>
                    <a:pt x="1937591" y="1699466"/>
                  </a:lnTo>
                  <a:cubicBezTo>
                    <a:pt x="1937591" y="2255145"/>
                    <a:pt x="1529863" y="2630376"/>
                    <a:pt x="995838" y="2630376"/>
                  </a:cubicBezTo>
                  <a:cubicBezTo>
                    <a:pt x="555646" y="2630376"/>
                    <a:pt x="169571" y="2413873"/>
                    <a:pt x="57710" y="2016988"/>
                  </a:cubicBezTo>
                  <a:close/>
                  <a:moveTo>
                    <a:pt x="977842" y="1519052"/>
                  </a:moveTo>
                  <a:cubicBezTo>
                    <a:pt x="1273710" y="1519052"/>
                    <a:pt x="1482995" y="1320610"/>
                    <a:pt x="1482995" y="974217"/>
                  </a:cubicBezTo>
                  <a:cubicBezTo>
                    <a:pt x="1482995" y="627824"/>
                    <a:pt x="1273710" y="425757"/>
                    <a:pt x="977842" y="425757"/>
                  </a:cubicBezTo>
                  <a:cubicBezTo>
                    <a:pt x="681975" y="425757"/>
                    <a:pt x="472689" y="624199"/>
                    <a:pt x="472689" y="974217"/>
                  </a:cubicBezTo>
                  <a:cubicBezTo>
                    <a:pt x="472689" y="1324235"/>
                    <a:pt x="685567" y="1519052"/>
                    <a:pt x="977842" y="151905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FB825152-94E0-7DAA-B7F6-555FAC1DF926}"/>
                </a:ext>
              </a:extLst>
            </p:cNvPr>
            <p:cNvSpPr/>
            <p:nvPr/>
          </p:nvSpPr>
          <p:spPr>
            <a:xfrm>
              <a:off x="3757703" y="2325089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09 w 1861819"/>
                <a:gd name="connsiteY1" fmla="*/ 0 h 1944841"/>
                <a:gd name="connsiteX2" fmla="*/ 1861819 w 1861819"/>
                <a:gd name="connsiteY2" fmla="*/ 970624 h 1944841"/>
                <a:gd name="connsiteX3" fmla="*/ 1861819 w 1861819"/>
                <a:gd name="connsiteY3" fmla="*/ 1111324 h 1944841"/>
                <a:gd name="connsiteX4" fmla="*/ 451003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9 h 1944841"/>
                <a:gd name="connsiteX7" fmla="*/ 1825762 w 1861819"/>
                <a:gd name="connsiteY7" fmla="*/ 1392789 h 1944841"/>
                <a:gd name="connsiteX8" fmla="*/ 948970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09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09" y="0"/>
                  </a:cubicBezTo>
                  <a:cubicBezTo>
                    <a:pt x="1399973" y="0"/>
                    <a:pt x="1861819" y="328332"/>
                    <a:pt x="1861819" y="970624"/>
                  </a:cubicBezTo>
                  <a:lnTo>
                    <a:pt x="1861819" y="1111324"/>
                  </a:lnTo>
                  <a:lnTo>
                    <a:pt x="451003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9"/>
                  </a:cubicBezTo>
                  <a:lnTo>
                    <a:pt x="1825762" y="1392789"/>
                  </a:lnTo>
                  <a:cubicBezTo>
                    <a:pt x="1667002" y="1764427"/>
                    <a:pt x="1298956" y="1944842"/>
                    <a:pt x="948970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8" y="483500"/>
                    <a:pt x="1125759" y="371639"/>
                    <a:pt x="930909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03E5353F-76B8-F107-F73A-6F983C9FC7ED}"/>
                </a:ext>
              </a:extLst>
            </p:cNvPr>
            <p:cNvSpPr/>
            <p:nvPr/>
          </p:nvSpPr>
          <p:spPr>
            <a:xfrm>
              <a:off x="5619032" y="1905440"/>
              <a:ext cx="1183470" cy="2309262"/>
            </a:xfrm>
            <a:custGeom>
              <a:avLst/>
              <a:gdLst>
                <a:gd name="connsiteX0" fmla="*/ 299493 w 1183470"/>
                <a:gd name="connsiteY0" fmla="*/ 1749992 h 2309262"/>
                <a:gd name="connsiteX1" fmla="*/ 299493 w 1183470"/>
                <a:gd name="connsiteY1" fmla="*/ 873199 h 2309262"/>
                <a:gd name="connsiteX2" fmla="*/ 0 w 1183470"/>
                <a:gd name="connsiteY2" fmla="*/ 873199 h 2309262"/>
                <a:gd name="connsiteX3" fmla="*/ 0 w 1183470"/>
                <a:gd name="connsiteY3" fmla="*/ 465471 h 2309262"/>
                <a:gd name="connsiteX4" fmla="*/ 299493 w 1183470"/>
                <a:gd name="connsiteY4" fmla="*/ 465471 h 2309262"/>
                <a:gd name="connsiteX5" fmla="*/ 299493 w 1183470"/>
                <a:gd name="connsiteY5" fmla="*/ 0 h 2309262"/>
                <a:gd name="connsiteX6" fmla="*/ 754121 w 1183470"/>
                <a:gd name="connsiteY6" fmla="*/ 0 h 2309262"/>
                <a:gd name="connsiteX7" fmla="*/ 754121 w 1183470"/>
                <a:gd name="connsiteY7" fmla="*/ 465471 h 2309262"/>
                <a:gd name="connsiteX8" fmla="*/ 1183470 w 1183470"/>
                <a:gd name="connsiteY8" fmla="*/ 465471 h 2309262"/>
                <a:gd name="connsiteX9" fmla="*/ 1183470 w 1183470"/>
                <a:gd name="connsiteY9" fmla="*/ 873199 h 2309262"/>
                <a:gd name="connsiteX10" fmla="*/ 754121 w 1183470"/>
                <a:gd name="connsiteY10" fmla="*/ 873199 h 2309262"/>
                <a:gd name="connsiteX11" fmla="*/ 754121 w 1183470"/>
                <a:gd name="connsiteY11" fmla="*/ 1749992 h 2309262"/>
                <a:gd name="connsiteX12" fmla="*/ 894820 w 1183470"/>
                <a:gd name="connsiteY12" fmla="*/ 1901534 h 2309262"/>
                <a:gd name="connsiteX13" fmla="*/ 1158224 w 1183470"/>
                <a:gd name="connsiteY13" fmla="*/ 1901534 h 2309262"/>
                <a:gd name="connsiteX14" fmla="*/ 1158224 w 1183470"/>
                <a:gd name="connsiteY14" fmla="*/ 2309263 h 2309262"/>
                <a:gd name="connsiteX15" fmla="*/ 894820 w 1183470"/>
                <a:gd name="connsiteY15" fmla="*/ 2309263 h 2309262"/>
                <a:gd name="connsiteX16" fmla="*/ 299460 w 1183470"/>
                <a:gd name="connsiteY16" fmla="*/ 1749992 h 230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83470" h="2309262">
                  <a:moveTo>
                    <a:pt x="299493" y="1749992"/>
                  </a:moveTo>
                  <a:lnTo>
                    <a:pt x="299493" y="873199"/>
                  </a:lnTo>
                  <a:lnTo>
                    <a:pt x="0" y="873199"/>
                  </a:lnTo>
                  <a:lnTo>
                    <a:pt x="0" y="465471"/>
                  </a:lnTo>
                  <a:lnTo>
                    <a:pt x="299493" y="465471"/>
                  </a:lnTo>
                  <a:lnTo>
                    <a:pt x="299493" y="0"/>
                  </a:lnTo>
                  <a:lnTo>
                    <a:pt x="754121" y="0"/>
                  </a:lnTo>
                  <a:cubicBezTo>
                    <a:pt x="754121" y="0"/>
                    <a:pt x="754121" y="465471"/>
                    <a:pt x="754121" y="465471"/>
                  </a:cubicBezTo>
                  <a:lnTo>
                    <a:pt x="1183470" y="465471"/>
                  </a:lnTo>
                  <a:lnTo>
                    <a:pt x="1183470" y="873199"/>
                  </a:lnTo>
                  <a:lnTo>
                    <a:pt x="754121" y="873199"/>
                  </a:lnTo>
                  <a:lnTo>
                    <a:pt x="754121" y="1749992"/>
                  </a:lnTo>
                  <a:cubicBezTo>
                    <a:pt x="754121" y="1847417"/>
                    <a:pt x="797395" y="1901534"/>
                    <a:pt x="894820" y="1901534"/>
                  </a:cubicBezTo>
                  <a:lnTo>
                    <a:pt x="1158224" y="1901534"/>
                  </a:lnTo>
                  <a:cubicBezTo>
                    <a:pt x="1158224" y="1901534"/>
                    <a:pt x="1158224" y="2309263"/>
                    <a:pt x="1158224" y="2309263"/>
                  </a:cubicBezTo>
                  <a:lnTo>
                    <a:pt x="894820" y="2309263"/>
                  </a:lnTo>
                  <a:cubicBezTo>
                    <a:pt x="555646" y="2309263"/>
                    <a:pt x="299460" y="2085541"/>
                    <a:pt x="299460" y="174999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23F28045-79F4-62F5-5769-95980DF2C502}"/>
                </a:ext>
              </a:extLst>
            </p:cNvPr>
            <p:cNvSpPr/>
            <p:nvPr/>
          </p:nvSpPr>
          <p:spPr>
            <a:xfrm>
              <a:off x="6833464" y="2323391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10 w 1861819"/>
                <a:gd name="connsiteY1" fmla="*/ 0 h 1944841"/>
                <a:gd name="connsiteX2" fmla="*/ 1861820 w 1861819"/>
                <a:gd name="connsiteY2" fmla="*/ 970625 h 1944841"/>
                <a:gd name="connsiteX3" fmla="*/ 1861820 w 1861819"/>
                <a:gd name="connsiteY3" fmla="*/ 1111324 h 1944841"/>
                <a:gd name="connsiteX4" fmla="*/ 451002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8 h 1944841"/>
                <a:gd name="connsiteX7" fmla="*/ 1825763 w 1861819"/>
                <a:gd name="connsiteY7" fmla="*/ 1392788 h 1944841"/>
                <a:gd name="connsiteX8" fmla="*/ 948971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10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10" y="0"/>
                  </a:cubicBezTo>
                  <a:cubicBezTo>
                    <a:pt x="1399973" y="0"/>
                    <a:pt x="1861820" y="328332"/>
                    <a:pt x="1861820" y="970625"/>
                  </a:cubicBezTo>
                  <a:lnTo>
                    <a:pt x="1861820" y="1111324"/>
                  </a:lnTo>
                  <a:lnTo>
                    <a:pt x="451002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8"/>
                  </a:cubicBezTo>
                  <a:lnTo>
                    <a:pt x="1825763" y="1392788"/>
                  </a:lnTo>
                  <a:cubicBezTo>
                    <a:pt x="1667002" y="1764427"/>
                    <a:pt x="1298956" y="1944842"/>
                    <a:pt x="948971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7" y="483500"/>
                    <a:pt x="1125759" y="371639"/>
                    <a:pt x="930910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EBE25BFB-3BD1-C3F9-9CE9-5E2F0973575D}"/>
                </a:ext>
              </a:extLst>
            </p:cNvPr>
            <p:cNvSpPr/>
            <p:nvPr/>
          </p:nvSpPr>
          <p:spPr>
            <a:xfrm>
              <a:off x="8811422" y="2323391"/>
              <a:ext cx="1829388" cy="1944841"/>
            </a:xfrm>
            <a:custGeom>
              <a:avLst/>
              <a:gdLst>
                <a:gd name="connsiteX0" fmla="*/ 33 w 1829388"/>
                <a:gd name="connsiteY0" fmla="*/ 974217 h 1944841"/>
                <a:gd name="connsiteX1" fmla="*/ 934568 w 1829388"/>
                <a:gd name="connsiteY1" fmla="*/ 0 h 1944841"/>
                <a:gd name="connsiteX2" fmla="*/ 1825795 w 1829388"/>
                <a:gd name="connsiteY2" fmla="*/ 671132 h 1944841"/>
                <a:gd name="connsiteX3" fmla="*/ 1327860 w 1829388"/>
                <a:gd name="connsiteY3" fmla="*/ 671132 h 1944841"/>
                <a:gd name="connsiteX4" fmla="*/ 934535 w 1829388"/>
                <a:gd name="connsiteY4" fmla="*/ 425757 h 1944841"/>
                <a:gd name="connsiteX5" fmla="*/ 472689 w 1829388"/>
                <a:gd name="connsiteY5" fmla="*/ 974217 h 1944841"/>
                <a:gd name="connsiteX6" fmla="*/ 934535 w 1829388"/>
                <a:gd name="connsiteY6" fmla="*/ 1519052 h 1944841"/>
                <a:gd name="connsiteX7" fmla="*/ 1331453 w 1829388"/>
                <a:gd name="connsiteY7" fmla="*/ 1241213 h 1944841"/>
                <a:gd name="connsiteX8" fmla="*/ 1829388 w 1829388"/>
                <a:gd name="connsiteY8" fmla="*/ 1241213 h 1944841"/>
                <a:gd name="connsiteX9" fmla="*/ 934535 w 1829388"/>
                <a:gd name="connsiteY9" fmla="*/ 1944842 h 1944841"/>
                <a:gd name="connsiteX10" fmla="*/ 0 w 1829388"/>
                <a:gd name="connsiteY10" fmla="*/ 974217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29388" h="1944841">
                  <a:moveTo>
                    <a:pt x="33" y="974217"/>
                  </a:moveTo>
                  <a:cubicBezTo>
                    <a:pt x="33" y="335582"/>
                    <a:pt x="461879" y="0"/>
                    <a:pt x="934568" y="0"/>
                  </a:cubicBezTo>
                  <a:cubicBezTo>
                    <a:pt x="1317050" y="0"/>
                    <a:pt x="1699532" y="220096"/>
                    <a:pt x="1825795" y="671132"/>
                  </a:cubicBezTo>
                  <a:lnTo>
                    <a:pt x="1327860" y="671132"/>
                  </a:lnTo>
                  <a:cubicBezTo>
                    <a:pt x="1248464" y="501561"/>
                    <a:pt x="1100546" y="425757"/>
                    <a:pt x="934535" y="425757"/>
                  </a:cubicBezTo>
                  <a:cubicBezTo>
                    <a:pt x="663914" y="425757"/>
                    <a:pt x="472689" y="624199"/>
                    <a:pt x="472689" y="974217"/>
                  </a:cubicBezTo>
                  <a:cubicBezTo>
                    <a:pt x="472689" y="1324235"/>
                    <a:pt x="663914" y="1519052"/>
                    <a:pt x="934535" y="1519052"/>
                  </a:cubicBezTo>
                  <a:cubicBezTo>
                    <a:pt x="1114950" y="1519052"/>
                    <a:pt x="1255681" y="1428845"/>
                    <a:pt x="1331453" y="1241213"/>
                  </a:cubicBezTo>
                  <a:lnTo>
                    <a:pt x="1829388" y="1241213"/>
                  </a:lnTo>
                  <a:cubicBezTo>
                    <a:pt x="1713935" y="1713902"/>
                    <a:pt x="1327860" y="1944842"/>
                    <a:pt x="934535" y="1944842"/>
                  </a:cubicBezTo>
                  <a:cubicBezTo>
                    <a:pt x="461879" y="1944842"/>
                    <a:pt x="0" y="1609259"/>
                    <a:pt x="0" y="974217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A00E7903-2508-8D39-0D85-726F30E84E68}"/>
                </a:ext>
              </a:extLst>
            </p:cNvPr>
            <p:cNvSpPr/>
            <p:nvPr/>
          </p:nvSpPr>
          <p:spPr>
            <a:xfrm>
              <a:off x="11101513" y="1903775"/>
              <a:ext cx="1089735" cy="1089735"/>
            </a:xfrm>
            <a:custGeom>
              <a:avLst/>
              <a:gdLst>
                <a:gd name="connsiteX0" fmla="*/ 1089736 w 1089735"/>
                <a:gd name="connsiteY0" fmla="*/ 544868 h 1089735"/>
                <a:gd name="connsiteX1" fmla="*/ 544868 w 1089735"/>
                <a:gd name="connsiteY1" fmla="*/ 1089736 h 1089735"/>
                <a:gd name="connsiteX2" fmla="*/ 0 w 1089735"/>
                <a:gd name="connsiteY2" fmla="*/ 544868 h 1089735"/>
                <a:gd name="connsiteX3" fmla="*/ 544868 w 1089735"/>
                <a:gd name="connsiteY3" fmla="*/ 0 h 1089735"/>
                <a:gd name="connsiteX4" fmla="*/ 1089736 w 1089735"/>
                <a:gd name="connsiteY4" fmla="*/ 544868 h 1089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735" h="1089735">
                  <a:moveTo>
                    <a:pt x="1089736" y="544868"/>
                  </a:moveTo>
                  <a:cubicBezTo>
                    <a:pt x="1089736" y="845790"/>
                    <a:pt x="845790" y="1089736"/>
                    <a:pt x="544868" y="1089736"/>
                  </a:cubicBezTo>
                  <a:cubicBezTo>
                    <a:pt x="243945" y="1089736"/>
                    <a:pt x="0" y="845790"/>
                    <a:pt x="0" y="544868"/>
                  </a:cubicBezTo>
                  <a:cubicBezTo>
                    <a:pt x="0" y="243946"/>
                    <a:pt x="243945" y="0"/>
                    <a:pt x="544868" y="0"/>
                  </a:cubicBezTo>
                  <a:cubicBezTo>
                    <a:pt x="845790" y="0"/>
                    <a:pt x="1089736" y="243946"/>
                    <a:pt x="1089736" y="544868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</p:grpSp>
      <p:sp>
        <p:nvSpPr>
          <p:cNvPr id="32" name="Espace réservé du texte 2">
            <a:extLst>
              <a:ext uri="{FF2B5EF4-FFF2-40B4-BE49-F238E27FC236}">
                <a16:creationId xmlns:a16="http://schemas.microsoft.com/office/drawing/2014/main" id="{1402AC41-55E1-7264-CED3-29D496615F33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5372100" y="1169703"/>
            <a:ext cx="3629025" cy="968951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50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1200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33" name="Espace réservé du texte 2">
            <a:extLst>
              <a:ext uri="{FF2B5EF4-FFF2-40B4-BE49-F238E27FC236}">
                <a16:creationId xmlns:a16="http://schemas.microsoft.com/office/drawing/2014/main" id="{1F935687-E423-3BC8-9D72-8C240EBCEB9E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1637110" y="4610100"/>
            <a:ext cx="3629025" cy="968951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50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1200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34" name="Espace réservé du texte 2">
            <a:extLst>
              <a:ext uri="{FF2B5EF4-FFF2-40B4-BE49-F238E27FC236}">
                <a16:creationId xmlns:a16="http://schemas.microsoft.com/office/drawing/2014/main" id="{8197328F-195A-9E2A-F1D3-10D35752F008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5372100" y="4610100"/>
            <a:ext cx="3629025" cy="968951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50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1200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28" name="Espace réservé du texte 2">
            <a:extLst>
              <a:ext uri="{FF2B5EF4-FFF2-40B4-BE49-F238E27FC236}">
                <a16:creationId xmlns:a16="http://schemas.microsoft.com/office/drawing/2014/main" id="{ADA59436-3C0F-39A8-3162-88AF956CA5AD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1637110" y="2806700"/>
            <a:ext cx="3629025" cy="968951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50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1200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29" name="Espace réservé du texte 2">
            <a:extLst>
              <a:ext uri="{FF2B5EF4-FFF2-40B4-BE49-F238E27FC236}">
                <a16:creationId xmlns:a16="http://schemas.microsoft.com/office/drawing/2014/main" id="{3CB09C31-C280-FF95-62BD-3377A67937BA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5372100" y="2806700"/>
            <a:ext cx="3629025" cy="968951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50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1200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7953F83F-7213-614D-9F6C-38F140F1F1AD}"/>
              </a:ext>
            </a:extLst>
          </p:cNvPr>
          <p:cNvSpPr txBox="1"/>
          <p:nvPr/>
        </p:nvSpPr>
        <p:spPr>
          <a:xfrm>
            <a:off x="9230676" y="4000837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36" name="Image 35">
            <a:extLst>
              <a:ext uri="{FF2B5EF4-FFF2-40B4-BE49-F238E27FC236}">
                <a16:creationId xmlns:a16="http://schemas.microsoft.com/office/drawing/2014/main" id="{66330913-D2BB-4DF9-336F-648CD2DE73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0676" y="5016501"/>
            <a:ext cx="333385" cy="198861"/>
          </a:xfrm>
          <a:prstGeom prst="rect">
            <a:avLst/>
          </a:prstGeom>
        </p:spPr>
      </p:pic>
      <p:sp>
        <p:nvSpPr>
          <p:cNvPr id="30" name="ZoneTexte 102">
            <a:extLst>
              <a:ext uri="{FF2B5EF4-FFF2-40B4-BE49-F238E27FC236}">
                <a16:creationId xmlns:a16="http://schemas.microsoft.com/office/drawing/2014/main" id="{E5B22297-1DF2-A560-D9DD-28AB07AB6D83}"/>
              </a:ext>
            </a:extLst>
          </p:cNvPr>
          <p:cNvSpPr txBox="1"/>
          <p:nvPr/>
        </p:nvSpPr>
        <p:spPr>
          <a:xfrm>
            <a:off x="9221368" y="415290"/>
            <a:ext cx="715112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droit &gt; </a:t>
            </a:r>
            <a:br>
              <a:rPr lang="fr-BE" sz="750" noProof="0" dirty="0"/>
            </a:br>
            <a:r>
              <a:rPr lang="fr-BE" sz="750" b="1" noProof="0" dirty="0"/>
              <a:t>Mise en forme de l’arrière-plan </a:t>
            </a:r>
          </a:p>
        </p:txBody>
      </p:sp>
      <p:sp>
        <p:nvSpPr>
          <p:cNvPr id="31" name="ZoneTexte 102">
            <a:extLst>
              <a:ext uri="{FF2B5EF4-FFF2-40B4-BE49-F238E27FC236}">
                <a16:creationId xmlns:a16="http://schemas.microsoft.com/office/drawing/2014/main" id="{7F4B9315-74BB-688F-DCF2-E34B10AB4B5A}"/>
              </a:ext>
            </a:extLst>
          </p:cNvPr>
          <p:cNvSpPr txBox="1"/>
          <p:nvPr/>
        </p:nvSpPr>
        <p:spPr>
          <a:xfrm>
            <a:off x="9221368" y="1"/>
            <a:ext cx="1149452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changer la couleur de l’arrière-plan</a:t>
            </a:r>
          </a:p>
        </p:txBody>
      </p:sp>
      <p:pic>
        <p:nvPicPr>
          <p:cNvPr id="37" name="Image 36">
            <a:extLst>
              <a:ext uri="{FF2B5EF4-FFF2-40B4-BE49-F238E27FC236}">
                <a16:creationId xmlns:a16="http://schemas.microsoft.com/office/drawing/2014/main" id="{2DDA0766-D6FF-BF5B-BC63-4A3D323E27D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8236" r="792" b="11871"/>
          <a:stretch/>
        </p:blipFill>
        <p:spPr>
          <a:xfrm>
            <a:off x="9221368" y="1043325"/>
            <a:ext cx="1103732" cy="186418"/>
          </a:xfrm>
          <a:prstGeom prst="rect">
            <a:avLst/>
          </a:prstGeom>
        </p:spPr>
      </p:pic>
      <p:sp>
        <p:nvSpPr>
          <p:cNvPr id="38" name="ZoneTexte 102">
            <a:extLst>
              <a:ext uri="{FF2B5EF4-FFF2-40B4-BE49-F238E27FC236}">
                <a16:creationId xmlns:a16="http://schemas.microsoft.com/office/drawing/2014/main" id="{0713109E-C63E-6C2C-22AE-67037825C8A0}"/>
              </a:ext>
            </a:extLst>
          </p:cNvPr>
          <p:cNvSpPr txBox="1"/>
          <p:nvPr/>
        </p:nvSpPr>
        <p:spPr>
          <a:xfrm>
            <a:off x="9221368" y="1229744"/>
            <a:ext cx="822443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Choisir </a:t>
            </a:r>
            <a:r>
              <a:rPr lang="fr-BE" sz="750" b="1" noProof="0" dirty="0"/>
              <a:t>Remplissage uni</a:t>
            </a:r>
          </a:p>
        </p:txBody>
      </p:sp>
      <p:sp>
        <p:nvSpPr>
          <p:cNvPr id="46" name="ZoneTexte 102">
            <a:extLst>
              <a:ext uri="{FF2B5EF4-FFF2-40B4-BE49-F238E27FC236}">
                <a16:creationId xmlns:a16="http://schemas.microsoft.com/office/drawing/2014/main" id="{B638C595-4AB5-C082-6C21-F25C306CF7A2}"/>
              </a:ext>
            </a:extLst>
          </p:cNvPr>
          <p:cNvSpPr txBox="1"/>
          <p:nvPr/>
        </p:nvSpPr>
        <p:spPr>
          <a:xfrm>
            <a:off x="9221368" y="1629853"/>
            <a:ext cx="822443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Choisir </a:t>
            </a:r>
            <a:r>
              <a:rPr lang="fr-BE" sz="750" b="1" noProof="0" dirty="0"/>
              <a:t>uniquement les couleurs à 100%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F28474A6-F25A-101F-8380-30244D5313AC}"/>
              </a:ext>
            </a:extLst>
          </p:cNvPr>
          <p:cNvGrpSpPr/>
          <p:nvPr userDrawn="1"/>
        </p:nvGrpSpPr>
        <p:grpSpPr>
          <a:xfrm>
            <a:off x="9221369" y="2217421"/>
            <a:ext cx="778453" cy="1586799"/>
            <a:chOff x="12295158" y="2217420"/>
            <a:chExt cx="1037937" cy="1586799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D184493B-A24F-6328-9672-FE07FA9D942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alphaModFix amt="30000"/>
            </a:blip>
            <a:stretch>
              <a:fillRect/>
            </a:stretch>
          </p:blipFill>
          <p:spPr>
            <a:xfrm>
              <a:off x="12304395" y="2217420"/>
              <a:ext cx="1028700" cy="1586799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4570DAF0-F991-488D-5E87-284C2A1A65F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l="1120" t="59001" r="61926" b="34047"/>
            <a:stretch/>
          </p:blipFill>
          <p:spPr>
            <a:xfrm>
              <a:off x="12296775" y="3220084"/>
              <a:ext cx="523875" cy="123825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BA965FD3-FF46-8061-B463-316520DF54E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l="1658" t="12567" r="25778" b="80711"/>
            <a:stretch/>
          </p:blipFill>
          <p:spPr>
            <a:xfrm>
              <a:off x="12304394" y="2370136"/>
              <a:ext cx="1028701" cy="119751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F1B952B-C5E1-4D29-92F4-F6617B70A44A}"/>
                </a:ext>
              </a:extLst>
            </p:cNvPr>
            <p:cNvSpPr/>
            <p:nvPr userDrawn="1"/>
          </p:nvSpPr>
          <p:spPr>
            <a:xfrm>
              <a:off x="12712700" y="2370137"/>
              <a:ext cx="620395" cy="12494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350" noProof="0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177760B-8F31-1808-8829-51B13A21E22F}"/>
                </a:ext>
              </a:extLst>
            </p:cNvPr>
            <p:cNvSpPr/>
            <p:nvPr userDrawn="1"/>
          </p:nvSpPr>
          <p:spPr>
            <a:xfrm rot="5400000">
              <a:off x="12494403" y="3027193"/>
              <a:ext cx="120651" cy="51914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350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278392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ommaire 8 chapitre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0997C076-5278-43CF-9890-09622768097E}"/>
              </a:ext>
            </a:extLst>
          </p:cNvPr>
          <p:cNvSpPr/>
          <p:nvPr/>
        </p:nvSpPr>
        <p:spPr bwMode="ltGray">
          <a:xfrm>
            <a:off x="-1" y="-1"/>
            <a:ext cx="9144000" cy="6858000"/>
          </a:xfrm>
          <a:custGeom>
            <a:avLst/>
            <a:gdLst>
              <a:gd name="connsiteX0" fmla="*/ 190500 w 12192000"/>
              <a:gd name="connsiteY0" fmla="*/ 190500 h 6858000"/>
              <a:gd name="connsiteX1" fmla="*/ 190500 w 12192000"/>
              <a:gd name="connsiteY1" fmla="*/ 6665913 h 6858000"/>
              <a:gd name="connsiteX2" fmla="*/ 12001351 w 12192000"/>
              <a:gd name="connsiteY2" fmla="*/ 6665913 h 6858000"/>
              <a:gd name="connsiteX3" fmla="*/ 12001351 w 12192000"/>
              <a:gd name="connsiteY3" fmla="*/ 1905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90500" y="190500"/>
                </a:moveTo>
                <a:lnTo>
                  <a:pt x="190500" y="6665913"/>
                </a:lnTo>
                <a:lnTo>
                  <a:pt x="12001351" y="6665913"/>
                </a:lnTo>
                <a:lnTo>
                  <a:pt x="12001351" y="1905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BE" sz="1350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18BB7D-4FFC-1BAC-67AF-025677479673}"/>
              </a:ext>
            </a:extLst>
          </p:cNvPr>
          <p:cNvSpPr/>
          <p:nvPr/>
        </p:nvSpPr>
        <p:spPr bwMode="ltGray">
          <a:xfrm>
            <a:off x="-1" y="-1"/>
            <a:ext cx="1638301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E100F5-10C5-4B23-4879-3DF1D3CC3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111" y="190501"/>
            <a:ext cx="7362824" cy="742154"/>
          </a:xfrm>
        </p:spPr>
        <p:txBody>
          <a:bodyPr wrap="square" lIns="144000" tIns="144000" rIns="144000" bIns="97200" anchor="t">
            <a:spAutoFit/>
          </a:bodyPr>
          <a:lstStyle>
            <a:lvl1pPr>
              <a:defRPr sz="4050">
                <a:solidFill>
                  <a:schemeClr val="tx1"/>
                </a:solidFill>
              </a:defRPr>
            </a:lvl1pPr>
          </a:lstStyle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015619-1EED-0F4F-807C-8600BC109E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37110" y="1169703"/>
            <a:ext cx="3629025" cy="830451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900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id="{751236C9-DD7E-72A9-FC3D-C8CD07D4359E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42874" y="6485046"/>
            <a:ext cx="1390651" cy="207749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marL="0" indent="0">
              <a:buNone/>
              <a:defRPr sz="675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C878BAD-5C7B-75DF-C64E-05C3D84ECB2A}"/>
              </a:ext>
            </a:extLst>
          </p:cNvPr>
          <p:cNvGrpSpPr/>
          <p:nvPr/>
        </p:nvGrpSpPr>
        <p:grpSpPr>
          <a:xfrm rot="16200000">
            <a:off x="-78913" y="412288"/>
            <a:ext cx="546100" cy="102525"/>
            <a:chOff x="0" y="1903775"/>
            <a:chExt cx="12191248" cy="3051723"/>
          </a:xfrm>
        </p:grpSpPr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1E5ACA23-1D65-1565-21B5-92647B675A12}"/>
                </a:ext>
              </a:extLst>
            </p:cNvPr>
            <p:cNvSpPr/>
            <p:nvPr/>
          </p:nvSpPr>
          <p:spPr>
            <a:xfrm>
              <a:off x="2711797" y="2325122"/>
              <a:ext cx="1046362" cy="1894316"/>
            </a:xfrm>
            <a:custGeom>
              <a:avLst/>
              <a:gdLst>
                <a:gd name="connsiteX0" fmla="*/ 0 w 1046362"/>
                <a:gd name="connsiteY0" fmla="*/ 50492 h 1894316"/>
                <a:gd name="connsiteX1" fmla="*/ 454628 w 1046362"/>
                <a:gd name="connsiteY1" fmla="*/ 50492 h 1894316"/>
                <a:gd name="connsiteX2" fmla="*/ 454628 w 1046362"/>
                <a:gd name="connsiteY2" fmla="*/ 295868 h 1894316"/>
                <a:gd name="connsiteX3" fmla="*/ 1046363 w 1046362"/>
                <a:gd name="connsiteY3" fmla="*/ 0 h 1894316"/>
                <a:gd name="connsiteX4" fmla="*/ 1046363 w 1046362"/>
                <a:gd name="connsiteY4" fmla="*/ 469064 h 1894316"/>
                <a:gd name="connsiteX5" fmla="*/ 454628 w 1046362"/>
                <a:gd name="connsiteY5" fmla="*/ 869574 h 1894316"/>
                <a:gd name="connsiteX6" fmla="*/ 454628 w 1046362"/>
                <a:gd name="connsiteY6" fmla="*/ 1894317 h 1894316"/>
                <a:gd name="connsiteX7" fmla="*/ 0 w 1046362"/>
                <a:gd name="connsiteY7" fmla="*/ 1894317 h 1894316"/>
                <a:gd name="connsiteX8" fmla="*/ 0 w 1046362"/>
                <a:gd name="connsiteY8" fmla="*/ 50492 h 1894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362" h="1894316">
                  <a:moveTo>
                    <a:pt x="0" y="50492"/>
                  </a:moveTo>
                  <a:lnTo>
                    <a:pt x="454628" y="50492"/>
                  </a:lnTo>
                  <a:lnTo>
                    <a:pt x="454628" y="295868"/>
                  </a:lnTo>
                  <a:cubicBezTo>
                    <a:pt x="602545" y="97425"/>
                    <a:pt x="826267" y="0"/>
                    <a:pt x="1046363" y="0"/>
                  </a:cubicBezTo>
                  <a:lnTo>
                    <a:pt x="1046363" y="469064"/>
                  </a:lnTo>
                  <a:cubicBezTo>
                    <a:pt x="663881" y="396885"/>
                    <a:pt x="454628" y="562864"/>
                    <a:pt x="454628" y="869574"/>
                  </a:cubicBezTo>
                  <a:lnTo>
                    <a:pt x="454628" y="1894317"/>
                  </a:lnTo>
                  <a:lnTo>
                    <a:pt x="0" y="1894317"/>
                  </a:lnTo>
                  <a:lnTo>
                    <a:pt x="0" y="50492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FE2C8947-7753-95ED-7E09-CE18FAF61FBD}"/>
                </a:ext>
              </a:extLst>
            </p:cNvPr>
            <p:cNvSpPr/>
            <p:nvPr/>
          </p:nvSpPr>
          <p:spPr>
            <a:xfrm>
              <a:off x="0" y="2375647"/>
              <a:ext cx="454628" cy="1843758"/>
            </a:xfrm>
            <a:custGeom>
              <a:avLst/>
              <a:gdLst>
                <a:gd name="connsiteX0" fmla="*/ 0 w 454628"/>
                <a:gd name="connsiteY0" fmla="*/ 0 h 1843758"/>
                <a:gd name="connsiteX1" fmla="*/ 454628 w 454628"/>
                <a:gd name="connsiteY1" fmla="*/ 0 h 1843758"/>
                <a:gd name="connsiteX2" fmla="*/ 454628 w 454628"/>
                <a:gd name="connsiteY2" fmla="*/ 1843759 h 1843758"/>
                <a:gd name="connsiteX3" fmla="*/ 0 w 454628"/>
                <a:gd name="connsiteY3" fmla="*/ 1843759 h 1843758"/>
                <a:gd name="connsiteX4" fmla="*/ 0 w 454628"/>
                <a:gd name="connsiteY4" fmla="*/ 0 h 1843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4628" h="1843758">
                  <a:moveTo>
                    <a:pt x="0" y="0"/>
                  </a:moveTo>
                  <a:lnTo>
                    <a:pt x="454628" y="0"/>
                  </a:lnTo>
                  <a:lnTo>
                    <a:pt x="454628" y="1843759"/>
                  </a:lnTo>
                  <a:lnTo>
                    <a:pt x="0" y="1843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755B9790-11B2-E72A-7220-5382617939EF}"/>
                </a:ext>
              </a:extLst>
            </p:cNvPr>
            <p:cNvSpPr/>
            <p:nvPr/>
          </p:nvSpPr>
          <p:spPr>
            <a:xfrm>
              <a:off x="578997" y="2325122"/>
              <a:ext cx="1937590" cy="2630376"/>
            </a:xfrm>
            <a:custGeom>
              <a:avLst/>
              <a:gdLst>
                <a:gd name="connsiteX0" fmla="*/ 57743 w 1937590"/>
                <a:gd name="connsiteY0" fmla="*/ 2016988 h 2630376"/>
                <a:gd name="connsiteX1" fmla="*/ 584550 w 1937590"/>
                <a:gd name="connsiteY1" fmla="*/ 2016988 h 2630376"/>
                <a:gd name="connsiteX2" fmla="*/ 995871 w 1937590"/>
                <a:gd name="connsiteY2" fmla="*/ 2204620 h 2630376"/>
                <a:gd name="connsiteX3" fmla="*/ 1482963 w 1937590"/>
                <a:gd name="connsiteY3" fmla="*/ 1699466 h 2630376"/>
                <a:gd name="connsiteX4" fmla="*/ 1482963 w 1937590"/>
                <a:gd name="connsiteY4" fmla="*/ 1674188 h 2630376"/>
                <a:gd name="connsiteX5" fmla="*/ 869574 w 1937590"/>
                <a:gd name="connsiteY5" fmla="*/ 1944809 h 2630376"/>
                <a:gd name="connsiteX6" fmla="*/ 0 w 1937590"/>
                <a:gd name="connsiteY6" fmla="*/ 974184 h 2630376"/>
                <a:gd name="connsiteX7" fmla="*/ 869574 w 1937590"/>
                <a:gd name="connsiteY7" fmla="*/ 0 h 2630376"/>
                <a:gd name="connsiteX8" fmla="*/ 1482963 w 1937590"/>
                <a:gd name="connsiteY8" fmla="*/ 274214 h 2630376"/>
                <a:gd name="connsiteX9" fmla="*/ 1482963 w 1937590"/>
                <a:gd name="connsiteY9" fmla="*/ 50492 h 2630376"/>
                <a:gd name="connsiteX10" fmla="*/ 1937591 w 1937590"/>
                <a:gd name="connsiteY10" fmla="*/ 50492 h 2630376"/>
                <a:gd name="connsiteX11" fmla="*/ 1937591 w 1937590"/>
                <a:gd name="connsiteY11" fmla="*/ 1699466 h 2630376"/>
                <a:gd name="connsiteX12" fmla="*/ 995838 w 1937590"/>
                <a:gd name="connsiteY12" fmla="*/ 2630376 h 2630376"/>
                <a:gd name="connsiteX13" fmla="*/ 57710 w 1937590"/>
                <a:gd name="connsiteY13" fmla="*/ 2016988 h 2630376"/>
                <a:gd name="connsiteX14" fmla="*/ 977842 w 1937590"/>
                <a:gd name="connsiteY14" fmla="*/ 1519052 h 2630376"/>
                <a:gd name="connsiteX15" fmla="*/ 1482995 w 1937590"/>
                <a:gd name="connsiteY15" fmla="*/ 974217 h 2630376"/>
                <a:gd name="connsiteX16" fmla="*/ 977842 w 1937590"/>
                <a:gd name="connsiteY16" fmla="*/ 425757 h 2630376"/>
                <a:gd name="connsiteX17" fmla="*/ 472689 w 1937590"/>
                <a:gd name="connsiteY17" fmla="*/ 974217 h 2630376"/>
                <a:gd name="connsiteX18" fmla="*/ 977842 w 1937590"/>
                <a:gd name="connsiteY18" fmla="*/ 1519052 h 263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37590" h="2630376">
                  <a:moveTo>
                    <a:pt x="57743" y="2016988"/>
                  </a:moveTo>
                  <a:lnTo>
                    <a:pt x="584550" y="2016988"/>
                  </a:lnTo>
                  <a:cubicBezTo>
                    <a:pt x="645885" y="2128849"/>
                    <a:pt x="801053" y="2204620"/>
                    <a:pt x="995871" y="2204620"/>
                  </a:cubicBezTo>
                  <a:cubicBezTo>
                    <a:pt x="1288145" y="2204620"/>
                    <a:pt x="1482963" y="2024205"/>
                    <a:pt x="1482963" y="1699466"/>
                  </a:cubicBezTo>
                  <a:lnTo>
                    <a:pt x="1482963" y="1674188"/>
                  </a:lnTo>
                  <a:cubicBezTo>
                    <a:pt x="1342263" y="1850977"/>
                    <a:pt x="1129352" y="1944809"/>
                    <a:pt x="869574" y="1944809"/>
                  </a:cubicBezTo>
                  <a:cubicBezTo>
                    <a:pt x="425757" y="1944809"/>
                    <a:pt x="0" y="1609227"/>
                    <a:pt x="0" y="974184"/>
                  </a:cubicBezTo>
                  <a:cubicBezTo>
                    <a:pt x="0" y="339142"/>
                    <a:pt x="425757" y="0"/>
                    <a:pt x="869574" y="0"/>
                  </a:cubicBezTo>
                  <a:cubicBezTo>
                    <a:pt x="1129352" y="0"/>
                    <a:pt x="1342231" y="93800"/>
                    <a:pt x="1482963" y="274214"/>
                  </a:cubicBezTo>
                  <a:lnTo>
                    <a:pt x="1482963" y="50492"/>
                  </a:lnTo>
                  <a:lnTo>
                    <a:pt x="1937591" y="50492"/>
                  </a:lnTo>
                  <a:lnTo>
                    <a:pt x="1937591" y="1699466"/>
                  </a:lnTo>
                  <a:cubicBezTo>
                    <a:pt x="1937591" y="2255145"/>
                    <a:pt x="1529863" y="2630376"/>
                    <a:pt x="995838" y="2630376"/>
                  </a:cubicBezTo>
                  <a:cubicBezTo>
                    <a:pt x="555646" y="2630376"/>
                    <a:pt x="169571" y="2413873"/>
                    <a:pt x="57710" y="2016988"/>
                  </a:cubicBezTo>
                  <a:close/>
                  <a:moveTo>
                    <a:pt x="977842" y="1519052"/>
                  </a:moveTo>
                  <a:cubicBezTo>
                    <a:pt x="1273710" y="1519052"/>
                    <a:pt x="1482995" y="1320610"/>
                    <a:pt x="1482995" y="974217"/>
                  </a:cubicBezTo>
                  <a:cubicBezTo>
                    <a:pt x="1482995" y="627824"/>
                    <a:pt x="1273710" y="425757"/>
                    <a:pt x="977842" y="425757"/>
                  </a:cubicBezTo>
                  <a:cubicBezTo>
                    <a:pt x="681975" y="425757"/>
                    <a:pt x="472689" y="624199"/>
                    <a:pt x="472689" y="974217"/>
                  </a:cubicBezTo>
                  <a:cubicBezTo>
                    <a:pt x="472689" y="1324235"/>
                    <a:pt x="685567" y="1519052"/>
                    <a:pt x="977842" y="151905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FB825152-94E0-7DAA-B7F6-555FAC1DF926}"/>
                </a:ext>
              </a:extLst>
            </p:cNvPr>
            <p:cNvSpPr/>
            <p:nvPr/>
          </p:nvSpPr>
          <p:spPr>
            <a:xfrm>
              <a:off x="3757703" y="2325089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09 w 1861819"/>
                <a:gd name="connsiteY1" fmla="*/ 0 h 1944841"/>
                <a:gd name="connsiteX2" fmla="*/ 1861819 w 1861819"/>
                <a:gd name="connsiteY2" fmla="*/ 970624 h 1944841"/>
                <a:gd name="connsiteX3" fmla="*/ 1861819 w 1861819"/>
                <a:gd name="connsiteY3" fmla="*/ 1111324 h 1944841"/>
                <a:gd name="connsiteX4" fmla="*/ 451003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9 h 1944841"/>
                <a:gd name="connsiteX7" fmla="*/ 1825762 w 1861819"/>
                <a:gd name="connsiteY7" fmla="*/ 1392789 h 1944841"/>
                <a:gd name="connsiteX8" fmla="*/ 948970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09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09" y="0"/>
                  </a:cubicBezTo>
                  <a:cubicBezTo>
                    <a:pt x="1399973" y="0"/>
                    <a:pt x="1861819" y="328332"/>
                    <a:pt x="1861819" y="970624"/>
                  </a:cubicBezTo>
                  <a:lnTo>
                    <a:pt x="1861819" y="1111324"/>
                  </a:lnTo>
                  <a:lnTo>
                    <a:pt x="451003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9"/>
                  </a:cubicBezTo>
                  <a:lnTo>
                    <a:pt x="1825762" y="1392789"/>
                  </a:lnTo>
                  <a:cubicBezTo>
                    <a:pt x="1667002" y="1764427"/>
                    <a:pt x="1298956" y="1944842"/>
                    <a:pt x="948970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8" y="483500"/>
                    <a:pt x="1125759" y="371639"/>
                    <a:pt x="930909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03E5353F-76B8-F107-F73A-6F983C9FC7ED}"/>
                </a:ext>
              </a:extLst>
            </p:cNvPr>
            <p:cNvSpPr/>
            <p:nvPr/>
          </p:nvSpPr>
          <p:spPr>
            <a:xfrm>
              <a:off x="5619032" y="1905440"/>
              <a:ext cx="1183470" cy="2309262"/>
            </a:xfrm>
            <a:custGeom>
              <a:avLst/>
              <a:gdLst>
                <a:gd name="connsiteX0" fmla="*/ 299493 w 1183470"/>
                <a:gd name="connsiteY0" fmla="*/ 1749992 h 2309262"/>
                <a:gd name="connsiteX1" fmla="*/ 299493 w 1183470"/>
                <a:gd name="connsiteY1" fmla="*/ 873199 h 2309262"/>
                <a:gd name="connsiteX2" fmla="*/ 0 w 1183470"/>
                <a:gd name="connsiteY2" fmla="*/ 873199 h 2309262"/>
                <a:gd name="connsiteX3" fmla="*/ 0 w 1183470"/>
                <a:gd name="connsiteY3" fmla="*/ 465471 h 2309262"/>
                <a:gd name="connsiteX4" fmla="*/ 299493 w 1183470"/>
                <a:gd name="connsiteY4" fmla="*/ 465471 h 2309262"/>
                <a:gd name="connsiteX5" fmla="*/ 299493 w 1183470"/>
                <a:gd name="connsiteY5" fmla="*/ 0 h 2309262"/>
                <a:gd name="connsiteX6" fmla="*/ 754121 w 1183470"/>
                <a:gd name="connsiteY6" fmla="*/ 0 h 2309262"/>
                <a:gd name="connsiteX7" fmla="*/ 754121 w 1183470"/>
                <a:gd name="connsiteY7" fmla="*/ 465471 h 2309262"/>
                <a:gd name="connsiteX8" fmla="*/ 1183470 w 1183470"/>
                <a:gd name="connsiteY8" fmla="*/ 465471 h 2309262"/>
                <a:gd name="connsiteX9" fmla="*/ 1183470 w 1183470"/>
                <a:gd name="connsiteY9" fmla="*/ 873199 h 2309262"/>
                <a:gd name="connsiteX10" fmla="*/ 754121 w 1183470"/>
                <a:gd name="connsiteY10" fmla="*/ 873199 h 2309262"/>
                <a:gd name="connsiteX11" fmla="*/ 754121 w 1183470"/>
                <a:gd name="connsiteY11" fmla="*/ 1749992 h 2309262"/>
                <a:gd name="connsiteX12" fmla="*/ 894820 w 1183470"/>
                <a:gd name="connsiteY12" fmla="*/ 1901534 h 2309262"/>
                <a:gd name="connsiteX13" fmla="*/ 1158224 w 1183470"/>
                <a:gd name="connsiteY13" fmla="*/ 1901534 h 2309262"/>
                <a:gd name="connsiteX14" fmla="*/ 1158224 w 1183470"/>
                <a:gd name="connsiteY14" fmla="*/ 2309263 h 2309262"/>
                <a:gd name="connsiteX15" fmla="*/ 894820 w 1183470"/>
                <a:gd name="connsiteY15" fmla="*/ 2309263 h 2309262"/>
                <a:gd name="connsiteX16" fmla="*/ 299460 w 1183470"/>
                <a:gd name="connsiteY16" fmla="*/ 1749992 h 230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83470" h="2309262">
                  <a:moveTo>
                    <a:pt x="299493" y="1749992"/>
                  </a:moveTo>
                  <a:lnTo>
                    <a:pt x="299493" y="873199"/>
                  </a:lnTo>
                  <a:lnTo>
                    <a:pt x="0" y="873199"/>
                  </a:lnTo>
                  <a:lnTo>
                    <a:pt x="0" y="465471"/>
                  </a:lnTo>
                  <a:lnTo>
                    <a:pt x="299493" y="465471"/>
                  </a:lnTo>
                  <a:lnTo>
                    <a:pt x="299493" y="0"/>
                  </a:lnTo>
                  <a:lnTo>
                    <a:pt x="754121" y="0"/>
                  </a:lnTo>
                  <a:cubicBezTo>
                    <a:pt x="754121" y="0"/>
                    <a:pt x="754121" y="465471"/>
                    <a:pt x="754121" y="465471"/>
                  </a:cubicBezTo>
                  <a:lnTo>
                    <a:pt x="1183470" y="465471"/>
                  </a:lnTo>
                  <a:lnTo>
                    <a:pt x="1183470" y="873199"/>
                  </a:lnTo>
                  <a:lnTo>
                    <a:pt x="754121" y="873199"/>
                  </a:lnTo>
                  <a:lnTo>
                    <a:pt x="754121" y="1749992"/>
                  </a:lnTo>
                  <a:cubicBezTo>
                    <a:pt x="754121" y="1847417"/>
                    <a:pt x="797395" y="1901534"/>
                    <a:pt x="894820" y="1901534"/>
                  </a:cubicBezTo>
                  <a:lnTo>
                    <a:pt x="1158224" y="1901534"/>
                  </a:lnTo>
                  <a:cubicBezTo>
                    <a:pt x="1158224" y="1901534"/>
                    <a:pt x="1158224" y="2309263"/>
                    <a:pt x="1158224" y="2309263"/>
                  </a:cubicBezTo>
                  <a:lnTo>
                    <a:pt x="894820" y="2309263"/>
                  </a:lnTo>
                  <a:cubicBezTo>
                    <a:pt x="555646" y="2309263"/>
                    <a:pt x="299460" y="2085541"/>
                    <a:pt x="299460" y="174999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23F28045-79F4-62F5-5769-95980DF2C502}"/>
                </a:ext>
              </a:extLst>
            </p:cNvPr>
            <p:cNvSpPr/>
            <p:nvPr/>
          </p:nvSpPr>
          <p:spPr>
            <a:xfrm>
              <a:off x="6833464" y="2323391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10 w 1861819"/>
                <a:gd name="connsiteY1" fmla="*/ 0 h 1944841"/>
                <a:gd name="connsiteX2" fmla="*/ 1861820 w 1861819"/>
                <a:gd name="connsiteY2" fmla="*/ 970625 h 1944841"/>
                <a:gd name="connsiteX3" fmla="*/ 1861820 w 1861819"/>
                <a:gd name="connsiteY3" fmla="*/ 1111324 h 1944841"/>
                <a:gd name="connsiteX4" fmla="*/ 451002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8 h 1944841"/>
                <a:gd name="connsiteX7" fmla="*/ 1825763 w 1861819"/>
                <a:gd name="connsiteY7" fmla="*/ 1392788 h 1944841"/>
                <a:gd name="connsiteX8" fmla="*/ 948971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10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10" y="0"/>
                  </a:cubicBezTo>
                  <a:cubicBezTo>
                    <a:pt x="1399973" y="0"/>
                    <a:pt x="1861820" y="328332"/>
                    <a:pt x="1861820" y="970625"/>
                  </a:cubicBezTo>
                  <a:lnTo>
                    <a:pt x="1861820" y="1111324"/>
                  </a:lnTo>
                  <a:lnTo>
                    <a:pt x="451002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8"/>
                  </a:cubicBezTo>
                  <a:lnTo>
                    <a:pt x="1825763" y="1392788"/>
                  </a:lnTo>
                  <a:cubicBezTo>
                    <a:pt x="1667002" y="1764427"/>
                    <a:pt x="1298956" y="1944842"/>
                    <a:pt x="948971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7" y="483500"/>
                    <a:pt x="1125759" y="371639"/>
                    <a:pt x="930910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EBE25BFB-3BD1-C3F9-9CE9-5E2F0973575D}"/>
                </a:ext>
              </a:extLst>
            </p:cNvPr>
            <p:cNvSpPr/>
            <p:nvPr/>
          </p:nvSpPr>
          <p:spPr>
            <a:xfrm>
              <a:off x="8811422" y="2323391"/>
              <a:ext cx="1829388" cy="1944841"/>
            </a:xfrm>
            <a:custGeom>
              <a:avLst/>
              <a:gdLst>
                <a:gd name="connsiteX0" fmla="*/ 33 w 1829388"/>
                <a:gd name="connsiteY0" fmla="*/ 974217 h 1944841"/>
                <a:gd name="connsiteX1" fmla="*/ 934568 w 1829388"/>
                <a:gd name="connsiteY1" fmla="*/ 0 h 1944841"/>
                <a:gd name="connsiteX2" fmla="*/ 1825795 w 1829388"/>
                <a:gd name="connsiteY2" fmla="*/ 671132 h 1944841"/>
                <a:gd name="connsiteX3" fmla="*/ 1327860 w 1829388"/>
                <a:gd name="connsiteY3" fmla="*/ 671132 h 1944841"/>
                <a:gd name="connsiteX4" fmla="*/ 934535 w 1829388"/>
                <a:gd name="connsiteY4" fmla="*/ 425757 h 1944841"/>
                <a:gd name="connsiteX5" fmla="*/ 472689 w 1829388"/>
                <a:gd name="connsiteY5" fmla="*/ 974217 h 1944841"/>
                <a:gd name="connsiteX6" fmla="*/ 934535 w 1829388"/>
                <a:gd name="connsiteY6" fmla="*/ 1519052 h 1944841"/>
                <a:gd name="connsiteX7" fmla="*/ 1331453 w 1829388"/>
                <a:gd name="connsiteY7" fmla="*/ 1241213 h 1944841"/>
                <a:gd name="connsiteX8" fmla="*/ 1829388 w 1829388"/>
                <a:gd name="connsiteY8" fmla="*/ 1241213 h 1944841"/>
                <a:gd name="connsiteX9" fmla="*/ 934535 w 1829388"/>
                <a:gd name="connsiteY9" fmla="*/ 1944842 h 1944841"/>
                <a:gd name="connsiteX10" fmla="*/ 0 w 1829388"/>
                <a:gd name="connsiteY10" fmla="*/ 974217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29388" h="1944841">
                  <a:moveTo>
                    <a:pt x="33" y="974217"/>
                  </a:moveTo>
                  <a:cubicBezTo>
                    <a:pt x="33" y="335582"/>
                    <a:pt x="461879" y="0"/>
                    <a:pt x="934568" y="0"/>
                  </a:cubicBezTo>
                  <a:cubicBezTo>
                    <a:pt x="1317050" y="0"/>
                    <a:pt x="1699532" y="220096"/>
                    <a:pt x="1825795" y="671132"/>
                  </a:cubicBezTo>
                  <a:lnTo>
                    <a:pt x="1327860" y="671132"/>
                  </a:lnTo>
                  <a:cubicBezTo>
                    <a:pt x="1248464" y="501561"/>
                    <a:pt x="1100546" y="425757"/>
                    <a:pt x="934535" y="425757"/>
                  </a:cubicBezTo>
                  <a:cubicBezTo>
                    <a:pt x="663914" y="425757"/>
                    <a:pt x="472689" y="624199"/>
                    <a:pt x="472689" y="974217"/>
                  </a:cubicBezTo>
                  <a:cubicBezTo>
                    <a:pt x="472689" y="1324235"/>
                    <a:pt x="663914" y="1519052"/>
                    <a:pt x="934535" y="1519052"/>
                  </a:cubicBezTo>
                  <a:cubicBezTo>
                    <a:pt x="1114950" y="1519052"/>
                    <a:pt x="1255681" y="1428845"/>
                    <a:pt x="1331453" y="1241213"/>
                  </a:cubicBezTo>
                  <a:lnTo>
                    <a:pt x="1829388" y="1241213"/>
                  </a:lnTo>
                  <a:cubicBezTo>
                    <a:pt x="1713935" y="1713902"/>
                    <a:pt x="1327860" y="1944842"/>
                    <a:pt x="934535" y="1944842"/>
                  </a:cubicBezTo>
                  <a:cubicBezTo>
                    <a:pt x="461879" y="1944842"/>
                    <a:pt x="0" y="1609259"/>
                    <a:pt x="0" y="974217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A00E7903-2508-8D39-0D85-726F30E84E68}"/>
                </a:ext>
              </a:extLst>
            </p:cNvPr>
            <p:cNvSpPr/>
            <p:nvPr/>
          </p:nvSpPr>
          <p:spPr>
            <a:xfrm>
              <a:off x="11101513" y="1903775"/>
              <a:ext cx="1089735" cy="1089735"/>
            </a:xfrm>
            <a:custGeom>
              <a:avLst/>
              <a:gdLst>
                <a:gd name="connsiteX0" fmla="*/ 1089736 w 1089735"/>
                <a:gd name="connsiteY0" fmla="*/ 544868 h 1089735"/>
                <a:gd name="connsiteX1" fmla="*/ 544868 w 1089735"/>
                <a:gd name="connsiteY1" fmla="*/ 1089736 h 1089735"/>
                <a:gd name="connsiteX2" fmla="*/ 0 w 1089735"/>
                <a:gd name="connsiteY2" fmla="*/ 544868 h 1089735"/>
                <a:gd name="connsiteX3" fmla="*/ 544868 w 1089735"/>
                <a:gd name="connsiteY3" fmla="*/ 0 h 1089735"/>
                <a:gd name="connsiteX4" fmla="*/ 1089736 w 1089735"/>
                <a:gd name="connsiteY4" fmla="*/ 544868 h 1089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735" h="1089735">
                  <a:moveTo>
                    <a:pt x="1089736" y="544868"/>
                  </a:moveTo>
                  <a:cubicBezTo>
                    <a:pt x="1089736" y="845790"/>
                    <a:pt x="845790" y="1089736"/>
                    <a:pt x="544868" y="1089736"/>
                  </a:cubicBezTo>
                  <a:cubicBezTo>
                    <a:pt x="243945" y="1089736"/>
                    <a:pt x="0" y="845790"/>
                    <a:pt x="0" y="544868"/>
                  </a:cubicBezTo>
                  <a:cubicBezTo>
                    <a:pt x="0" y="243946"/>
                    <a:pt x="243945" y="0"/>
                    <a:pt x="544868" y="0"/>
                  </a:cubicBezTo>
                  <a:cubicBezTo>
                    <a:pt x="845790" y="0"/>
                    <a:pt x="1089736" y="243946"/>
                    <a:pt x="1089736" y="544868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</p:grpSp>
      <p:sp>
        <p:nvSpPr>
          <p:cNvPr id="32" name="Espace réservé du texte 2">
            <a:extLst>
              <a:ext uri="{FF2B5EF4-FFF2-40B4-BE49-F238E27FC236}">
                <a16:creationId xmlns:a16="http://schemas.microsoft.com/office/drawing/2014/main" id="{1402AC41-55E1-7264-CED3-29D496615F33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5372100" y="1169703"/>
            <a:ext cx="3629025" cy="830451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900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33" name="Espace réservé du texte 2">
            <a:extLst>
              <a:ext uri="{FF2B5EF4-FFF2-40B4-BE49-F238E27FC236}">
                <a16:creationId xmlns:a16="http://schemas.microsoft.com/office/drawing/2014/main" id="{1F935687-E423-3BC8-9D72-8C240EBCEB9E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1637110" y="3654119"/>
            <a:ext cx="3629025" cy="830451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900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34" name="Espace réservé du texte 2">
            <a:extLst>
              <a:ext uri="{FF2B5EF4-FFF2-40B4-BE49-F238E27FC236}">
                <a16:creationId xmlns:a16="http://schemas.microsoft.com/office/drawing/2014/main" id="{8197328F-195A-9E2A-F1D3-10D35752F008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5372100" y="3654119"/>
            <a:ext cx="3629025" cy="830451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900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28" name="Espace réservé du texte 2">
            <a:extLst>
              <a:ext uri="{FF2B5EF4-FFF2-40B4-BE49-F238E27FC236}">
                <a16:creationId xmlns:a16="http://schemas.microsoft.com/office/drawing/2014/main" id="{ADA59436-3C0F-39A8-3162-88AF956CA5AD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1637110" y="2411911"/>
            <a:ext cx="3629025" cy="830451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900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29" name="Espace réservé du texte 2">
            <a:extLst>
              <a:ext uri="{FF2B5EF4-FFF2-40B4-BE49-F238E27FC236}">
                <a16:creationId xmlns:a16="http://schemas.microsoft.com/office/drawing/2014/main" id="{3CB09C31-C280-FF95-62BD-3377A67937BA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5372100" y="2411911"/>
            <a:ext cx="3629025" cy="830451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900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30" name="Espace réservé du texte 2">
            <a:extLst>
              <a:ext uri="{FF2B5EF4-FFF2-40B4-BE49-F238E27FC236}">
                <a16:creationId xmlns:a16="http://schemas.microsoft.com/office/drawing/2014/main" id="{2FB571D8-76AF-6CA7-6857-839947BF87BD}"/>
              </a:ext>
            </a:extLst>
          </p:cNvPr>
          <p:cNvSpPr>
            <a:spLocks noGrp="1"/>
          </p:cNvSpPr>
          <p:nvPr>
            <p:ph type="body" idx="19"/>
          </p:nvPr>
        </p:nvSpPr>
        <p:spPr>
          <a:xfrm>
            <a:off x="1637110" y="4896327"/>
            <a:ext cx="3629025" cy="830451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900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31" name="Espace réservé du texte 2">
            <a:extLst>
              <a:ext uri="{FF2B5EF4-FFF2-40B4-BE49-F238E27FC236}">
                <a16:creationId xmlns:a16="http://schemas.microsoft.com/office/drawing/2014/main" id="{FC2D673F-BE0F-616B-6A74-0B09A7036FE1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5372100" y="4896327"/>
            <a:ext cx="3629025" cy="830451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20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900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1DA6BF2E-DA47-29F3-7E5C-9B8FBC6CC5FD}"/>
              </a:ext>
            </a:extLst>
          </p:cNvPr>
          <p:cNvSpPr txBox="1"/>
          <p:nvPr/>
        </p:nvSpPr>
        <p:spPr>
          <a:xfrm>
            <a:off x="9230676" y="4000837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CB29C01A-36A0-E1DD-9960-4A31F2D196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0676" y="5016501"/>
            <a:ext cx="333385" cy="198861"/>
          </a:xfrm>
          <a:prstGeom prst="rect">
            <a:avLst/>
          </a:prstGeom>
        </p:spPr>
      </p:pic>
      <p:sp>
        <p:nvSpPr>
          <p:cNvPr id="35" name="ZoneTexte 102">
            <a:extLst>
              <a:ext uri="{FF2B5EF4-FFF2-40B4-BE49-F238E27FC236}">
                <a16:creationId xmlns:a16="http://schemas.microsoft.com/office/drawing/2014/main" id="{EA92B932-3D38-702A-E6D3-D7C26A1634CC}"/>
              </a:ext>
            </a:extLst>
          </p:cNvPr>
          <p:cNvSpPr txBox="1"/>
          <p:nvPr/>
        </p:nvSpPr>
        <p:spPr>
          <a:xfrm>
            <a:off x="9221368" y="415290"/>
            <a:ext cx="715112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droit &gt; </a:t>
            </a:r>
            <a:br>
              <a:rPr lang="fr-BE" sz="750" noProof="0" dirty="0"/>
            </a:br>
            <a:r>
              <a:rPr lang="fr-BE" sz="750" b="1" noProof="0" dirty="0"/>
              <a:t>Mise en forme de l’arrière-plan </a:t>
            </a:r>
          </a:p>
        </p:txBody>
      </p:sp>
      <p:sp>
        <p:nvSpPr>
          <p:cNvPr id="36" name="ZoneTexte 102">
            <a:extLst>
              <a:ext uri="{FF2B5EF4-FFF2-40B4-BE49-F238E27FC236}">
                <a16:creationId xmlns:a16="http://schemas.microsoft.com/office/drawing/2014/main" id="{9CF9DA87-B739-94B5-255E-C29140ABB52F}"/>
              </a:ext>
            </a:extLst>
          </p:cNvPr>
          <p:cNvSpPr txBox="1"/>
          <p:nvPr/>
        </p:nvSpPr>
        <p:spPr>
          <a:xfrm>
            <a:off x="9221368" y="1"/>
            <a:ext cx="1149452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changer la couleur de l’arrière-plan</a:t>
            </a:r>
          </a:p>
        </p:txBody>
      </p:sp>
      <p:pic>
        <p:nvPicPr>
          <p:cNvPr id="39" name="Image 38">
            <a:extLst>
              <a:ext uri="{FF2B5EF4-FFF2-40B4-BE49-F238E27FC236}">
                <a16:creationId xmlns:a16="http://schemas.microsoft.com/office/drawing/2014/main" id="{057B3AC3-F511-4E42-09EE-04911F7731B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8236" r="792" b="11871"/>
          <a:stretch/>
        </p:blipFill>
        <p:spPr>
          <a:xfrm>
            <a:off x="9221368" y="1043325"/>
            <a:ext cx="1103732" cy="186418"/>
          </a:xfrm>
          <a:prstGeom prst="rect">
            <a:avLst/>
          </a:prstGeom>
        </p:spPr>
      </p:pic>
      <p:sp>
        <p:nvSpPr>
          <p:cNvPr id="40" name="ZoneTexte 102">
            <a:extLst>
              <a:ext uri="{FF2B5EF4-FFF2-40B4-BE49-F238E27FC236}">
                <a16:creationId xmlns:a16="http://schemas.microsoft.com/office/drawing/2014/main" id="{A03DCC7F-A94D-E46F-7557-36818C52F866}"/>
              </a:ext>
            </a:extLst>
          </p:cNvPr>
          <p:cNvSpPr txBox="1"/>
          <p:nvPr/>
        </p:nvSpPr>
        <p:spPr>
          <a:xfrm>
            <a:off x="9221368" y="1229744"/>
            <a:ext cx="822443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Choisir </a:t>
            </a:r>
            <a:r>
              <a:rPr lang="fr-BE" sz="750" b="1" noProof="0" dirty="0"/>
              <a:t>Remplissage uni</a:t>
            </a:r>
          </a:p>
        </p:txBody>
      </p:sp>
      <p:sp>
        <p:nvSpPr>
          <p:cNvPr id="48" name="ZoneTexte 102">
            <a:extLst>
              <a:ext uri="{FF2B5EF4-FFF2-40B4-BE49-F238E27FC236}">
                <a16:creationId xmlns:a16="http://schemas.microsoft.com/office/drawing/2014/main" id="{31651013-367E-6D49-CC85-7408A1832106}"/>
              </a:ext>
            </a:extLst>
          </p:cNvPr>
          <p:cNvSpPr txBox="1"/>
          <p:nvPr/>
        </p:nvSpPr>
        <p:spPr>
          <a:xfrm>
            <a:off x="9221368" y="1629853"/>
            <a:ext cx="822443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Choisir </a:t>
            </a:r>
            <a:r>
              <a:rPr lang="fr-BE" sz="750" b="1" noProof="0" dirty="0"/>
              <a:t>uniquement les couleurs à 100%</a:t>
            </a:r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5783408E-CB73-B89E-02E6-858D9E4D8128}"/>
              </a:ext>
            </a:extLst>
          </p:cNvPr>
          <p:cNvGrpSpPr/>
          <p:nvPr userDrawn="1"/>
        </p:nvGrpSpPr>
        <p:grpSpPr>
          <a:xfrm>
            <a:off x="9221369" y="2217421"/>
            <a:ext cx="778453" cy="1586799"/>
            <a:chOff x="12295158" y="2217420"/>
            <a:chExt cx="1037937" cy="1586799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C9F50BC7-EA96-9485-C5C6-549FF1F7F1A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alphaModFix amt="30000"/>
            </a:blip>
            <a:stretch>
              <a:fillRect/>
            </a:stretch>
          </p:blipFill>
          <p:spPr>
            <a:xfrm>
              <a:off x="12304395" y="2217420"/>
              <a:ext cx="1028700" cy="1586799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B7E5B463-D6E1-CAC4-1827-C062BAC1F35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l="1120" t="59001" r="61926" b="34047"/>
            <a:stretch/>
          </p:blipFill>
          <p:spPr>
            <a:xfrm>
              <a:off x="12296775" y="3220084"/>
              <a:ext cx="523875" cy="123825"/>
            </a:xfrm>
            <a:prstGeom prst="rect">
              <a:avLst/>
            </a:prstGeom>
          </p:spPr>
        </p:pic>
        <p:pic>
          <p:nvPicPr>
            <p:cNvPr id="25" name="Image 24">
              <a:extLst>
                <a:ext uri="{FF2B5EF4-FFF2-40B4-BE49-F238E27FC236}">
                  <a16:creationId xmlns:a16="http://schemas.microsoft.com/office/drawing/2014/main" id="{91BFC08E-81CA-9FB5-E960-91C53D09B53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l="1658" t="12567" r="25778" b="80711"/>
            <a:stretch/>
          </p:blipFill>
          <p:spPr>
            <a:xfrm>
              <a:off x="12304394" y="2370136"/>
              <a:ext cx="1028701" cy="119751"/>
            </a:xfrm>
            <a:prstGeom prst="rect">
              <a:avLst/>
            </a:prstGeom>
          </p:spPr>
        </p:pic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E9CF3599-3DCE-F785-ACA1-3AAB92FF1C28}"/>
                </a:ext>
              </a:extLst>
            </p:cNvPr>
            <p:cNvSpPr/>
            <p:nvPr userDrawn="1"/>
          </p:nvSpPr>
          <p:spPr>
            <a:xfrm>
              <a:off x="12712700" y="2370137"/>
              <a:ext cx="620395" cy="12494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350" noProof="0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76BA019B-F77C-C4E8-0B27-FFAAB319B1EE}"/>
                </a:ext>
              </a:extLst>
            </p:cNvPr>
            <p:cNvSpPr/>
            <p:nvPr userDrawn="1"/>
          </p:nvSpPr>
          <p:spPr>
            <a:xfrm rot="5400000">
              <a:off x="12494403" y="3027193"/>
              <a:ext cx="120651" cy="51914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350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465660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ommaire 10 chapitre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0997C076-5278-43CF-9890-09622768097E}"/>
              </a:ext>
            </a:extLst>
          </p:cNvPr>
          <p:cNvSpPr/>
          <p:nvPr/>
        </p:nvSpPr>
        <p:spPr bwMode="ltGray">
          <a:xfrm>
            <a:off x="-1" y="-1"/>
            <a:ext cx="9144000" cy="6858000"/>
          </a:xfrm>
          <a:custGeom>
            <a:avLst/>
            <a:gdLst>
              <a:gd name="connsiteX0" fmla="*/ 190500 w 12192000"/>
              <a:gd name="connsiteY0" fmla="*/ 190500 h 6858000"/>
              <a:gd name="connsiteX1" fmla="*/ 190500 w 12192000"/>
              <a:gd name="connsiteY1" fmla="*/ 6665913 h 6858000"/>
              <a:gd name="connsiteX2" fmla="*/ 12001351 w 12192000"/>
              <a:gd name="connsiteY2" fmla="*/ 6665913 h 6858000"/>
              <a:gd name="connsiteX3" fmla="*/ 12001351 w 12192000"/>
              <a:gd name="connsiteY3" fmla="*/ 1905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90500" y="190500"/>
                </a:moveTo>
                <a:lnTo>
                  <a:pt x="190500" y="6665913"/>
                </a:lnTo>
                <a:lnTo>
                  <a:pt x="12001351" y="6665913"/>
                </a:lnTo>
                <a:lnTo>
                  <a:pt x="12001351" y="1905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BE" sz="1350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18BB7D-4FFC-1BAC-67AF-025677479673}"/>
              </a:ext>
            </a:extLst>
          </p:cNvPr>
          <p:cNvSpPr/>
          <p:nvPr/>
        </p:nvSpPr>
        <p:spPr bwMode="ltGray">
          <a:xfrm>
            <a:off x="-1" y="-1"/>
            <a:ext cx="1638301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E100F5-10C5-4B23-4879-3DF1D3CC3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111" y="190501"/>
            <a:ext cx="7362824" cy="742154"/>
          </a:xfrm>
        </p:spPr>
        <p:txBody>
          <a:bodyPr wrap="square" lIns="144000" tIns="144000" rIns="144000" bIns="97200" anchor="t">
            <a:spAutoFit/>
          </a:bodyPr>
          <a:lstStyle>
            <a:lvl1pPr>
              <a:defRPr sz="4050">
                <a:solidFill>
                  <a:schemeClr val="tx1"/>
                </a:solidFill>
              </a:defRPr>
            </a:lvl1pPr>
          </a:lstStyle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015619-1EED-0F4F-807C-8600BC109E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37110" y="1169703"/>
            <a:ext cx="3629025" cy="772743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05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825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id="{751236C9-DD7E-72A9-FC3D-C8CD07D4359E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42874" y="6485046"/>
            <a:ext cx="1390651" cy="207749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marL="0" indent="0">
              <a:buNone/>
              <a:defRPr sz="675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C878BAD-5C7B-75DF-C64E-05C3D84ECB2A}"/>
              </a:ext>
            </a:extLst>
          </p:cNvPr>
          <p:cNvGrpSpPr/>
          <p:nvPr/>
        </p:nvGrpSpPr>
        <p:grpSpPr>
          <a:xfrm rot="16200000">
            <a:off x="-78913" y="412288"/>
            <a:ext cx="546100" cy="102525"/>
            <a:chOff x="0" y="1903775"/>
            <a:chExt cx="12191248" cy="3051723"/>
          </a:xfrm>
        </p:grpSpPr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1E5ACA23-1D65-1565-21B5-92647B675A12}"/>
                </a:ext>
              </a:extLst>
            </p:cNvPr>
            <p:cNvSpPr/>
            <p:nvPr/>
          </p:nvSpPr>
          <p:spPr>
            <a:xfrm>
              <a:off x="2711797" y="2325122"/>
              <a:ext cx="1046362" cy="1894316"/>
            </a:xfrm>
            <a:custGeom>
              <a:avLst/>
              <a:gdLst>
                <a:gd name="connsiteX0" fmla="*/ 0 w 1046362"/>
                <a:gd name="connsiteY0" fmla="*/ 50492 h 1894316"/>
                <a:gd name="connsiteX1" fmla="*/ 454628 w 1046362"/>
                <a:gd name="connsiteY1" fmla="*/ 50492 h 1894316"/>
                <a:gd name="connsiteX2" fmla="*/ 454628 w 1046362"/>
                <a:gd name="connsiteY2" fmla="*/ 295868 h 1894316"/>
                <a:gd name="connsiteX3" fmla="*/ 1046363 w 1046362"/>
                <a:gd name="connsiteY3" fmla="*/ 0 h 1894316"/>
                <a:gd name="connsiteX4" fmla="*/ 1046363 w 1046362"/>
                <a:gd name="connsiteY4" fmla="*/ 469064 h 1894316"/>
                <a:gd name="connsiteX5" fmla="*/ 454628 w 1046362"/>
                <a:gd name="connsiteY5" fmla="*/ 869574 h 1894316"/>
                <a:gd name="connsiteX6" fmla="*/ 454628 w 1046362"/>
                <a:gd name="connsiteY6" fmla="*/ 1894317 h 1894316"/>
                <a:gd name="connsiteX7" fmla="*/ 0 w 1046362"/>
                <a:gd name="connsiteY7" fmla="*/ 1894317 h 1894316"/>
                <a:gd name="connsiteX8" fmla="*/ 0 w 1046362"/>
                <a:gd name="connsiteY8" fmla="*/ 50492 h 1894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362" h="1894316">
                  <a:moveTo>
                    <a:pt x="0" y="50492"/>
                  </a:moveTo>
                  <a:lnTo>
                    <a:pt x="454628" y="50492"/>
                  </a:lnTo>
                  <a:lnTo>
                    <a:pt x="454628" y="295868"/>
                  </a:lnTo>
                  <a:cubicBezTo>
                    <a:pt x="602545" y="97425"/>
                    <a:pt x="826267" y="0"/>
                    <a:pt x="1046363" y="0"/>
                  </a:cubicBezTo>
                  <a:lnTo>
                    <a:pt x="1046363" y="469064"/>
                  </a:lnTo>
                  <a:cubicBezTo>
                    <a:pt x="663881" y="396885"/>
                    <a:pt x="454628" y="562864"/>
                    <a:pt x="454628" y="869574"/>
                  </a:cubicBezTo>
                  <a:lnTo>
                    <a:pt x="454628" y="1894317"/>
                  </a:lnTo>
                  <a:lnTo>
                    <a:pt x="0" y="1894317"/>
                  </a:lnTo>
                  <a:lnTo>
                    <a:pt x="0" y="50492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FE2C8947-7753-95ED-7E09-CE18FAF61FBD}"/>
                </a:ext>
              </a:extLst>
            </p:cNvPr>
            <p:cNvSpPr/>
            <p:nvPr/>
          </p:nvSpPr>
          <p:spPr>
            <a:xfrm>
              <a:off x="0" y="2375647"/>
              <a:ext cx="454628" cy="1843758"/>
            </a:xfrm>
            <a:custGeom>
              <a:avLst/>
              <a:gdLst>
                <a:gd name="connsiteX0" fmla="*/ 0 w 454628"/>
                <a:gd name="connsiteY0" fmla="*/ 0 h 1843758"/>
                <a:gd name="connsiteX1" fmla="*/ 454628 w 454628"/>
                <a:gd name="connsiteY1" fmla="*/ 0 h 1843758"/>
                <a:gd name="connsiteX2" fmla="*/ 454628 w 454628"/>
                <a:gd name="connsiteY2" fmla="*/ 1843759 h 1843758"/>
                <a:gd name="connsiteX3" fmla="*/ 0 w 454628"/>
                <a:gd name="connsiteY3" fmla="*/ 1843759 h 1843758"/>
                <a:gd name="connsiteX4" fmla="*/ 0 w 454628"/>
                <a:gd name="connsiteY4" fmla="*/ 0 h 1843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4628" h="1843758">
                  <a:moveTo>
                    <a:pt x="0" y="0"/>
                  </a:moveTo>
                  <a:lnTo>
                    <a:pt x="454628" y="0"/>
                  </a:lnTo>
                  <a:lnTo>
                    <a:pt x="454628" y="1843759"/>
                  </a:lnTo>
                  <a:lnTo>
                    <a:pt x="0" y="1843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755B9790-11B2-E72A-7220-5382617939EF}"/>
                </a:ext>
              </a:extLst>
            </p:cNvPr>
            <p:cNvSpPr/>
            <p:nvPr/>
          </p:nvSpPr>
          <p:spPr>
            <a:xfrm>
              <a:off x="578997" y="2325122"/>
              <a:ext cx="1937590" cy="2630376"/>
            </a:xfrm>
            <a:custGeom>
              <a:avLst/>
              <a:gdLst>
                <a:gd name="connsiteX0" fmla="*/ 57743 w 1937590"/>
                <a:gd name="connsiteY0" fmla="*/ 2016988 h 2630376"/>
                <a:gd name="connsiteX1" fmla="*/ 584550 w 1937590"/>
                <a:gd name="connsiteY1" fmla="*/ 2016988 h 2630376"/>
                <a:gd name="connsiteX2" fmla="*/ 995871 w 1937590"/>
                <a:gd name="connsiteY2" fmla="*/ 2204620 h 2630376"/>
                <a:gd name="connsiteX3" fmla="*/ 1482963 w 1937590"/>
                <a:gd name="connsiteY3" fmla="*/ 1699466 h 2630376"/>
                <a:gd name="connsiteX4" fmla="*/ 1482963 w 1937590"/>
                <a:gd name="connsiteY4" fmla="*/ 1674188 h 2630376"/>
                <a:gd name="connsiteX5" fmla="*/ 869574 w 1937590"/>
                <a:gd name="connsiteY5" fmla="*/ 1944809 h 2630376"/>
                <a:gd name="connsiteX6" fmla="*/ 0 w 1937590"/>
                <a:gd name="connsiteY6" fmla="*/ 974184 h 2630376"/>
                <a:gd name="connsiteX7" fmla="*/ 869574 w 1937590"/>
                <a:gd name="connsiteY7" fmla="*/ 0 h 2630376"/>
                <a:gd name="connsiteX8" fmla="*/ 1482963 w 1937590"/>
                <a:gd name="connsiteY8" fmla="*/ 274214 h 2630376"/>
                <a:gd name="connsiteX9" fmla="*/ 1482963 w 1937590"/>
                <a:gd name="connsiteY9" fmla="*/ 50492 h 2630376"/>
                <a:gd name="connsiteX10" fmla="*/ 1937591 w 1937590"/>
                <a:gd name="connsiteY10" fmla="*/ 50492 h 2630376"/>
                <a:gd name="connsiteX11" fmla="*/ 1937591 w 1937590"/>
                <a:gd name="connsiteY11" fmla="*/ 1699466 h 2630376"/>
                <a:gd name="connsiteX12" fmla="*/ 995838 w 1937590"/>
                <a:gd name="connsiteY12" fmla="*/ 2630376 h 2630376"/>
                <a:gd name="connsiteX13" fmla="*/ 57710 w 1937590"/>
                <a:gd name="connsiteY13" fmla="*/ 2016988 h 2630376"/>
                <a:gd name="connsiteX14" fmla="*/ 977842 w 1937590"/>
                <a:gd name="connsiteY14" fmla="*/ 1519052 h 2630376"/>
                <a:gd name="connsiteX15" fmla="*/ 1482995 w 1937590"/>
                <a:gd name="connsiteY15" fmla="*/ 974217 h 2630376"/>
                <a:gd name="connsiteX16" fmla="*/ 977842 w 1937590"/>
                <a:gd name="connsiteY16" fmla="*/ 425757 h 2630376"/>
                <a:gd name="connsiteX17" fmla="*/ 472689 w 1937590"/>
                <a:gd name="connsiteY17" fmla="*/ 974217 h 2630376"/>
                <a:gd name="connsiteX18" fmla="*/ 977842 w 1937590"/>
                <a:gd name="connsiteY18" fmla="*/ 1519052 h 263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37590" h="2630376">
                  <a:moveTo>
                    <a:pt x="57743" y="2016988"/>
                  </a:moveTo>
                  <a:lnTo>
                    <a:pt x="584550" y="2016988"/>
                  </a:lnTo>
                  <a:cubicBezTo>
                    <a:pt x="645885" y="2128849"/>
                    <a:pt x="801053" y="2204620"/>
                    <a:pt x="995871" y="2204620"/>
                  </a:cubicBezTo>
                  <a:cubicBezTo>
                    <a:pt x="1288145" y="2204620"/>
                    <a:pt x="1482963" y="2024205"/>
                    <a:pt x="1482963" y="1699466"/>
                  </a:cubicBezTo>
                  <a:lnTo>
                    <a:pt x="1482963" y="1674188"/>
                  </a:lnTo>
                  <a:cubicBezTo>
                    <a:pt x="1342263" y="1850977"/>
                    <a:pt x="1129352" y="1944809"/>
                    <a:pt x="869574" y="1944809"/>
                  </a:cubicBezTo>
                  <a:cubicBezTo>
                    <a:pt x="425757" y="1944809"/>
                    <a:pt x="0" y="1609227"/>
                    <a:pt x="0" y="974184"/>
                  </a:cubicBezTo>
                  <a:cubicBezTo>
                    <a:pt x="0" y="339142"/>
                    <a:pt x="425757" y="0"/>
                    <a:pt x="869574" y="0"/>
                  </a:cubicBezTo>
                  <a:cubicBezTo>
                    <a:pt x="1129352" y="0"/>
                    <a:pt x="1342231" y="93800"/>
                    <a:pt x="1482963" y="274214"/>
                  </a:cubicBezTo>
                  <a:lnTo>
                    <a:pt x="1482963" y="50492"/>
                  </a:lnTo>
                  <a:lnTo>
                    <a:pt x="1937591" y="50492"/>
                  </a:lnTo>
                  <a:lnTo>
                    <a:pt x="1937591" y="1699466"/>
                  </a:lnTo>
                  <a:cubicBezTo>
                    <a:pt x="1937591" y="2255145"/>
                    <a:pt x="1529863" y="2630376"/>
                    <a:pt x="995838" y="2630376"/>
                  </a:cubicBezTo>
                  <a:cubicBezTo>
                    <a:pt x="555646" y="2630376"/>
                    <a:pt x="169571" y="2413873"/>
                    <a:pt x="57710" y="2016988"/>
                  </a:cubicBezTo>
                  <a:close/>
                  <a:moveTo>
                    <a:pt x="977842" y="1519052"/>
                  </a:moveTo>
                  <a:cubicBezTo>
                    <a:pt x="1273710" y="1519052"/>
                    <a:pt x="1482995" y="1320610"/>
                    <a:pt x="1482995" y="974217"/>
                  </a:cubicBezTo>
                  <a:cubicBezTo>
                    <a:pt x="1482995" y="627824"/>
                    <a:pt x="1273710" y="425757"/>
                    <a:pt x="977842" y="425757"/>
                  </a:cubicBezTo>
                  <a:cubicBezTo>
                    <a:pt x="681975" y="425757"/>
                    <a:pt x="472689" y="624199"/>
                    <a:pt x="472689" y="974217"/>
                  </a:cubicBezTo>
                  <a:cubicBezTo>
                    <a:pt x="472689" y="1324235"/>
                    <a:pt x="685567" y="1519052"/>
                    <a:pt x="977842" y="151905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FB825152-94E0-7DAA-B7F6-555FAC1DF926}"/>
                </a:ext>
              </a:extLst>
            </p:cNvPr>
            <p:cNvSpPr/>
            <p:nvPr/>
          </p:nvSpPr>
          <p:spPr>
            <a:xfrm>
              <a:off x="3757703" y="2325089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09 w 1861819"/>
                <a:gd name="connsiteY1" fmla="*/ 0 h 1944841"/>
                <a:gd name="connsiteX2" fmla="*/ 1861819 w 1861819"/>
                <a:gd name="connsiteY2" fmla="*/ 970624 h 1944841"/>
                <a:gd name="connsiteX3" fmla="*/ 1861819 w 1861819"/>
                <a:gd name="connsiteY3" fmla="*/ 1111324 h 1944841"/>
                <a:gd name="connsiteX4" fmla="*/ 451003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9 h 1944841"/>
                <a:gd name="connsiteX7" fmla="*/ 1825762 w 1861819"/>
                <a:gd name="connsiteY7" fmla="*/ 1392789 h 1944841"/>
                <a:gd name="connsiteX8" fmla="*/ 948970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09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09" y="0"/>
                  </a:cubicBezTo>
                  <a:cubicBezTo>
                    <a:pt x="1399973" y="0"/>
                    <a:pt x="1861819" y="328332"/>
                    <a:pt x="1861819" y="970624"/>
                  </a:cubicBezTo>
                  <a:lnTo>
                    <a:pt x="1861819" y="1111324"/>
                  </a:lnTo>
                  <a:lnTo>
                    <a:pt x="451003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9"/>
                  </a:cubicBezTo>
                  <a:lnTo>
                    <a:pt x="1825762" y="1392789"/>
                  </a:lnTo>
                  <a:cubicBezTo>
                    <a:pt x="1667002" y="1764427"/>
                    <a:pt x="1298956" y="1944842"/>
                    <a:pt x="948970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8" y="483500"/>
                    <a:pt x="1125759" y="371639"/>
                    <a:pt x="930909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03E5353F-76B8-F107-F73A-6F983C9FC7ED}"/>
                </a:ext>
              </a:extLst>
            </p:cNvPr>
            <p:cNvSpPr/>
            <p:nvPr/>
          </p:nvSpPr>
          <p:spPr>
            <a:xfrm>
              <a:off x="5619032" y="1905440"/>
              <a:ext cx="1183470" cy="2309262"/>
            </a:xfrm>
            <a:custGeom>
              <a:avLst/>
              <a:gdLst>
                <a:gd name="connsiteX0" fmla="*/ 299493 w 1183470"/>
                <a:gd name="connsiteY0" fmla="*/ 1749992 h 2309262"/>
                <a:gd name="connsiteX1" fmla="*/ 299493 w 1183470"/>
                <a:gd name="connsiteY1" fmla="*/ 873199 h 2309262"/>
                <a:gd name="connsiteX2" fmla="*/ 0 w 1183470"/>
                <a:gd name="connsiteY2" fmla="*/ 873199 h 2309262"/>
                <a:gd name="connsiteX3" fmla="*/ 0 w 1183470"/>
                <a:gd name="connsiteY3" fmla="*/ 465471 h 2309262"/>
                <a:gd name="connsiteX4" fmla="*/ 299493 w 1183470"/>
                <a:gd name="connsiteY4" fmla="*/ 465471 h 2309262"/>
                <a:gd name="connsiteX5" fmla="*/ 299493 w 1183470"/>
                <a:gd name="connsiteY5" fmla="*/ 0 h 2309262"/>
                <a:gd name="connsiteX6" fmla="*/ 754121 w 1183470"/>
                <a:gd name="connsiteY6" fmla="*/ 0 h 2309262"/>
                <a:gd name="connsiteX7" fmla="*/ 754121 w 1183470"/>
                <a:gd name="connsiteY7" fmla="*/ 465471 h 2309262"/>
                <a:gd name="connsiteX8" fmla="*/ 1183470 w 1183470"/>
                <a:gd name="connsiteY8" fmla="*/ 465471 h 2309262"/>
                <a:gd name="connsiteX9" fmla="*/ 1183470 w 1183470"/>
                <a:gd name="connsiteY9" fmla="*/ 873199 h 2309262"/>
                <a:gd name="connsiteX10" fmla="*/ 754121 w 1183470"/>
                <a:gd name="connsiteY10" fmla="*/ 873199 h 2309262"/>
                <a:gd name="connsiteX11" fmla="*/ 754121 w 1183470"/>
                <a:gd name="connsiteY11" fmla="*/ 1749992 h 2309262"/>
                <a:gd name="connsiteX12" fmla="*/ 894820 w 1183470"/>
                <a:gd name="connsiteY12" fmla="*/ 1901534 h 2309262"/>
                <a:gd name="connsiteX13" fmla="*/ 1158224 w 1183470"/>
                <a:gd name="connsiteY13" fmla="*/ 1901534 h 2309262"/>
                <a:gd name="connsiteX14" fmla="*/ 1158224 w 1183470"/>
                <a:gd name="connsiteY14" fmla="*/ 2309263 h 2309262"/>
                <a:gd name="connsiteX15" fmla="*/ 894820 w 1183470"/>
                <a:gd name="connsiteY15" fmla="*/ 2309263 h 2309262"/>
                <a:gd name="connsiteX16" fmla="*/ 299460 w 1183470"/>
                <a:gd name="connsiteY16" fmla="*/ 1749992 h 230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83470" h="2309262">
                  <a:moveTo>
                    <a:pt x="299493" y="1749992"/>
                  </a:moveTo>
                  <a:lnTo>
                    <a:pt x="299493" y="873199"/>
                  </a:lnTo>
                  <a:lnTo>
                    <a:pt x="0" y="873199"/>
                  </a:lnTo>
                  <a:lnTo>
                    <a:pt x="0" y="465471"/>
                  </a:lnTo>
                  <a:lnTo>
                    <a:pt x="299493" y="465471"/>
                  </a:lnTo>
                  <a:lnTo>
                    <a:pt x="299493" y="0"/>
                  </a:lnTo>
                  <a:lnTo>
                    <a:pt x="754121" y="0"/>
                  </a:lnTo>
                  <a:cubicBezTo>
                    <a:pt x="754121" y="0"/>
                    <a:pt x="754121" y="465471"/>
                    <a:pt x="754121" y="465471"/>
                  </a:cubicBezTo>
                  <a:lnTo>
                    <a:pt x="1183470" y="465471"/>
                  </a:lnTo>
                  <a:lnTo>
                    <a:pt x="1183470" y="873199"/>
                  </a:lnTo>
                  <a:lnTo>
                    <a:pt x="754121" y="873199"/>
                  </a:lnTo>
                  <a:lnTo>
                    <a:pt x="754121" y="1749992"/>
                  </a:lnTo>
                  <a:cubicBezTo>
                    <a:pt x="754121" y="1847417"/>
                    <a:pt x="797395" y="1901534"/>
                    <a:pt x="894820" y="1901534"/>
                  </a:cubicBezTo>
                  <a:lnTo>
                    <a:pt x="1158224" y="1901534"/>
                  </a:lnTo>
                  <a:cubicBezTo>
                    <a:pt x="1158224" y="1901534"/>
                    <a:pt x="1158224" y="2309263"/>
                    <a:pt x="1158224" y="2309263"/>
                  </a:cubicBezTo>
                  <a:lnTo>
                    <a:pt x="894820" y="2309263"/>
                  </a:lnTo>
                  <a:cubicBezTo>
                    <a:pt x="555646" y="2309263"/>
                    <a:pt x="299460" y="2085541"/>
                    <a:pt x="299460" y="174999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23F28045-79F4-62F5-5769-95980DF2C502}"/>
                </a:ext>
              </a:extLst>
            </p:cNvPr>
            <p:cNvSpPr/>
            <p:nvPr/>
          </p:nvSpPr>
          <p:spPr>
            <a:xfrm>
              <a:off x="6833464" y="2323391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10 w 1861819"/>
                <a:gd name="connsiteY1" fmla="*/ 0 h 1944841"/>
                <a:gd name="connsiteX2" fmla="*/ 1861820 w 1861819"/>
                <a:gd name="connsiteY2" fmla="*/ 970625 h 1944841"/>
                <a:gd name="connsiteX3" fmla="*/ 1861820 w 1861819"/>
                <a:gd name="connsiteY3" fmla="*/ 1111324 h 1944841"/>
                <a:gd name="connsiteX4" fmla="*/ 451002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8 h 1944841"/>
                <a:gd name="connsiteX7" fmla="*/ 1825763 w 1861819"/>
                <a:gd name="connsiteY7" fmla="*/ 1392788 h 1944841"/>
                <a:gd name="connsiteX8" fmla="*/ 948971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10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10" y="0"/>
                  </a:cubicBezTo>
                  <a:cubicBezTo>
                    <a:pt x="1399973" y="0"/>
                    <a:pt x="1861820" y="328332"/>
                    <a:pt x="1861820" y="970625"/>
                  </a:cubicBezTo>
                  <a:lnTo>
                    <a:pt x="1861820" y="1111324"/>
                  </a:lnTo>
                  <a:lnTo>
                    <a:pt x="451002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8"/>
                  </a:cubicBezTo>
                  <a:lnTo>
                    <a:pt x="1825763" y="1392788"/>
                  </a:lnTo>
                  <a:cubicBezTo>
                    <a:pt x="1667002" y="1764427"/>
                    <a:pt x="1298956" y="1944842"/>
                    <a:pt x="948971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7" y="483500"/>
                    <a:pt x="1125759" y="371639"/>
                    <a:pt x="930910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EBE25BFB-3BD1-C3F9-9CE9-5E2F0973575D}"/>
                </a:ext>
              </a:extLst>
            </p:cNvPr>
            <p:cNvSpPr/>
            <p:nvPr/>
          </p:nvSpPr>
          <p:spPr>
            <a:xfrm>
              <a:off x="8811422" y="2323391"/>
              <a:ext cx="1829388" cy="1944841"/>
            </a:xfrm>
            <a:custGeom>
              <a:avLst/>
              <a:gdLst>
                <a:gd name="connsiteX0" fmla="*/ 33 w 1829388"/>
                <a:gd name="connsiteY0" fmla="*/ 974217 h 1944841"/>
                <a:gd name="connsiteX1" fmla="*/ 934568 w 1829388"/>
                <a:gd name="connsiteY1" fmla="*/ 0 h 1944841"/>
                <a:gd name="connsiteX2" fmla="*/ 1825795 w 1829388"/>
                <a:gd name="connsiteY2" fmla="*/ 671132 h 1944841"/>
                <a:gd name="connsiteX3" fmla="*/ 1327860 w 1829388"/>
                <a:gd name="connsiteY3" fmla="*/ 671132 h 1944841"/>
                <a:gd name="connsiteX4" fmla="*/ 934535 w 1829388"/>
                <a:gd name="connsiteY4" fmla="*/ 425757 h 1944841"/>
                <a:gd name="connsiteX5" fmla="*/ 472689 w 1829388"/>
                <a:gd name="connsiteY5" fmla="*/ 974217 h 1944841"/>
                <a:gd name="connsiteX6" fmla="*/ 934535 w 1829388"/>
                <a:gd name="connsiteY6" fmla="*/ 1519052 h 1944841"/>
                <a:gd name="connsiteX7" fmla="*/ 1331453 w 1829388"/>
                <a:gd name="connsiteY7" fmla="*/ 1241213 h 1944841"/>
                <a:gd name="connsiteX8" fmla="*/ 1829388 w 1829388"/>
                <a:gd name="connsiteY8" fmla="*/ 1241213 h 1944841"/>
                <a:gd name="connsiteX9" fmla="*/ 934535 w 1829388"/>
                <a:gd name="connsiteY9" fmla="*/ 1944842 h 1944841"/>
                <a:gd name="connsiteX10" fmla="*/ 0 w 1829388"/>
                <a:gd name="connsiteY10" fmla="*/ 974217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29388" h="1944841">
                  <a:moveTo>
                    <a:pt x="33" y="974217"/>
                  </a:moveTo>
                  <a:cubicBezTo>
                    <a:pt x="33" y="335582"/>
                    <a:pt x="461879" y="0"/>
                    <a:pt x="934568" y="0"/>
                  </a:cubicBezTo>
                  <a:cubicBezTo>
                    <a:pt x="1317050" y="0"/>
                    <a:pt x="1699532" y="220096"/>
                    <a:pt x="1825795" y="671132"/>
                  </a:cubicBezTo>
                  <a:lnTo>
                    <a:pt x="1327860" y="671132"/>
                  </a:lnTo>
                  <a:cubicBezTo>
                    <a:pt x="1248464" y="501561"/>
                    <a:pt x="1100546" y="425757"/>
                    <a:pt x="934535" y="425757"/>
                  </a:cubicBezTo>
                  <a:cubicBezTo>
                    <a:pt x="663914" y="425757"/>
                    <a:pt x="472689" y="624199"/>
                    <a:pt x="472689" y="974217"/>
                  </a:cubicBezTo>
                  <a:cubicBezTo>
                    <a:pt x="472689" y="1324235"/>
                    <a:pt x="663914" y="1519052"/>
                    <a:pt x="934535" y="1519052"/>
                  </a:cubicBezTo>
                  <a:cubicBezTo>
                    <a:pt x="1114950" y="1519052"/>
                    <a:pt x="1255681" y="1428845"/>
                    <a:pt x="1331453" y="1241213"/>
                  </a:cubicBezTo>
                  <a:lnTo>
                    <a:pt x="1829388" y="1241213"/>
                  </a:lnTo>
                  <a:cubicBezTo>
                    <a:pt x="1713935" y="1713902"/>
                    <a:pt x="1327860" y="1944842"/>
                    <a:pt x="934535" y="1944842"/>
                  </a:cubicBezTo>
                  <a:cubicBezTo>
                    <a:pt x="461879" y="1944842"/>
                    <a:pt x="0" y="1609259"/>
                    <a:pt x="0" y="974217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A00E7903-2508-8D39-0D85-726F30E84E68}"/>
                </a:ext>
              </a:extLst>
            </p:cNvPr>
            <p:cNvSpPr/>
            <p:nvPr/>
          </p:nvSpPr>
          <p:spPr>
            <a:xfrm>
              <a:off x="11101513" y="1903775"/>
              <a:ext cx="1089735" cy="1089735"/>
            </a:xfrm>
            <a:custGeom>
              <a:avLst/>
              <a:gdLst>
                <a:gd name="connsiteX0" fmla="*/ 1089736 w 1089735"/>
                <a:gd name="connsiteY0" fmla="*/ 544868 h 1089735"/>
                <a:gd name="connsiteX1" fmla="*/ 544868 w 1089735"/>
                <a:gd name="connsiteY1" fmla="*/ 1089736 h 1089735"/>
                <a:gd name="connsiteX2" fmla="*/ 0 w 1089735"/>
                <a:gd name="connsiteY2" fmla="*/ 544868 h 1089735"/>
                <a:gd name="connsiteX3" fmla="*/ 544868 w 1089735"/>
                <a:gd name="connsiteY3" fmla="*/ 0 h 1089735"/>
                <a:gd name="connsiteX4" fmla="*/ 1089736 w 1089735"/>
                <a:gd name="connsiteY4" fmla="*/ 544868 h 1089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735" h="1089735">
                  <a:moveTo>
                    <a:pt x="1089736" y="544868"/>
                  </a:moveTo>
                  <a:cubicBezTo>
                    <a:pt x="1089736" y="845790"/>
                    <a:pt x="845790" y="1089736"/>
                    <a:pt x="544868" y="1089736"/>
                  </a:cubicBezTo>
                  <a:cubicBezTo>
                    <a:pt x="243945" y="1089736"/>
                    <a:pt x="0" y="845790"/>
                    <a:pt x="0" y="544868"/>
                  </a:cubicBezTo>
                  <a:cubicBezTo>
                    <a:pt x="0" y="243946"/>
                    <a:pt x="243945" y="0"/>
                    <a:pt x="544868" y="0"/>
                  </a:cubicBezTo>
                  <a:cubicBezTo>
                    <a:pt x="845790" y="0"/>
                    <a:pt x="1089736" y="243946"/>
                    <a:pt x="1089736" y="544868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</p:grpSp>
      <p:sp>
        <p:nvSpPr>
          <p:cNvPr id="32" name="Espace réservé du texte 2">
            <a:extLst>
              <a:ext uri="{FF2B5EF4-FFF2-40B4-BE49-F238E27FC236}">
                <a16:creationId xmlns:a16="http://schemas.microsoft.com/office/drawing/2014/main" id="{1402AC41-55E1-7264-CED3-29D496615F33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5372100" y="1169703"/>
            <a:ext cx="3629025" cy="772743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05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825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33" name="Espace réservé du texte 2">
            <a:extLst>
              <a:ext uri="{FF2B5EF4-FFF2-40B4-BE49-F238E27FC236}">
                <a16:creationId xmlns:a16="http://schemas.microsoft.com/office/drawing/2014/main" id="{1F935687-E423-3BC8-9D72-8C240EBCEB9E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1637110" y="3164597"/>
            <a:ext cx="3629025" cy="772743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05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825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34" name="Espace réservé du texte 2">
            <a:extLst>
              <a:ext uri="{FF2B5EF4-FFF2-40B4-BE49-F238E27FC236}">
                <a16:creationId xmlns:a16="http://schemas.microsoft.com/office/drawing/2014/main" id="{8197328F-195A-9E2A-F1D3-10D35752F008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5372100" y="3164597"/>
            <a:ext cx="3629025" cy="772743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05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825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28" name="Espace réservé du texte 2">
            <a:extLst>
              <a:ext uri="{FF2B5EF4-FFF2-40B4-BE49-F238E27FC236}">
                <a16:creationId xmlns:a16="http://schemas.microsoft.com/office/drawing/2014/main" id="{ADA59436-3C0F-39A8-3162-88AF956CA5AD}"/>
              </a:ext>
            </a:extLst>
          </p:cNvPr>
          <p:cNvSpPr>
            <a:spLocks noGrp="1"/>
          </p:cNvSpPr>
          <p:nvPr>
            <p:ph type="body" idx="17"/>
          </p:nvPr>
        </p:nvSpPr>
        <p:spPr>
          <a:xfrm>
            <a:off x="1637110" y="2167150"/>
            <a:ext cx="3629025" cy="772743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05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825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29" name="Espace réservé du texte 2">
            <a:extLst>
              <a:ext uri="{FF2B5EF4-FFF2-40B4-BE49-F238E27FC236}">
                <a16:creationId xmlns:a16="http://schemas.microsoft.com/office/drawing/2014/main" id="{3CB09C31-C280-FF95-62BD-3377A67937BA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5372100" y="2167150"/>
            <a:ext cx="3629025" cy="772743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05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825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30" name="Espace réservé du texte 2">
            <a:extLst>
              <a:ext uri="{FF2B5EF4-FFF2-40B4-BE49-F238E27FC236}">
                <a16:creationId xmlns:a16="http://schemas.microsoft.com/office/drawing/2014/main" id="{2FB571D8-76AF-6CA7-6857-839947BF87BD}"/>
              </a:ext>
            </a:extLst>
          </p:cNvPr>
          <p:cNvSpPr>
            <a:spLocks noGrp="1"/>
          </p:cNvSpPr>
          <p:nvPr>
            <p:ph type="body" idx="19"/>
          </p:nvPr>
        </p:nvSpPr>
        <p:spPr>
          <a:xfrm>
            <a:off x="1637110" y="4162044"/>
            <a:ext cx="3629025" cy="772743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05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825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31" name="Espace réservé du texte 2">
            <a:extLst>
              <a:ext uri="{FF2B5EF4-FFF2-40B4-BE49-F238E27FC236}">
                <a16:creationId xmlns:a16="http://schemas.microsoft.com/office/drawing/2014/main" id="{FC2D673F-BE0F-616B-6A74-0B09A7036FE1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5372100" y="4162044"/>
            <a:ext cx="3629025" cy="772743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05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825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35" name="Espace réservé du texte 2">
            <a:extLst>
              <a:ext uri="{FF2B5EF4-FFF2-40B4-BE49-F238E27FC236}">
                <a16:creationId xmlns:a16="http://schemas.microsoft.com/office/drawing/2014/main" id="{832CC30B-BC2C-896F-D9DF-5C2709B21F76}"/>
              </a:ext>
            </a:extLst>
          </p:cNvPr>
          <p:cNvSpPr>
            <a:spLocks noGrp="1"/>
          </p:cNvSpPr>
          <p:nvPr>
            <p:ph type="body" idx="21"/>
          </p:nvPr>
        </p:nvSpPr>
        <p:spPr>
          <a:xfrm>
            <a:off x="1637110" y="5159490"/>
            <a:ext cx="3629025" cy="772743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05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825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36" name="Espace réservé du texte 2">
            <a:extLst>
              <a:ext uri="{FF2B5EF4-FFF2-40B4-BE49-F238E27FC236}">
                <a16:creationId xmlns:a16="http://schemas.microsoft.com/office/drawing/2014/main" id="{43AFD71F-000E-5B28-988E-DB890F84238C}"/>
              </a:ext>
            </a:extLst>
          </p:cNvPr>
          <p:cNvSpPr>
            <a:spLocks noGrp="1"/>
          </p:cNvSpPr>
          <p:nvPr>
            <p:ph type="body" idx="22"/>
          </p:nvPr>
        </p:nvSpPr>
        <p:spPr>
          <a:xfrm>
            <a:off x="5372100" y="5159490"/>
            <a:ext cx="3629025" cy="772743"/>
          </a:xfrm>
          <a:prstGeom prst="rect">
            <a:avLst/>
          </a:prstGeom>
        </p:spPr>
        <p:txBody>
          <a:bodyPr wrap="square" lIns="172800" tIns="72000" rIns="172800" bIns="133200" anchor="t">
            <a:spAutoFit/>
          </a:bodyPr>
          <a:lstStyle>
            <a:lvl1pPr marL="0" indent="0">
              <a:buNone/>
              <a:defRPr sz="105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825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39" name="ZoneTexte 38">
            <a:extLst>
              <a:ext uri="{FF2B5EF4-FFF2-40B4-BE49-F238E27FC236}">
                <a16:creationId xmlns:a16="http://schemas.microsoft.com/office/drawing/2014/main" id="{6C7FB2DB-5FB6-8109-6AAE-68A4DCD1B5BE}"/>
              </a:ext>
            </a:extLst>
          </p:cNvPr>
          <p:cNvSpPr txBox="1"/>
          <p:nvPr/>
        </p:nvSpPr>
        <p:spPr>
          <a:xfrm>
            <a:off x="9230676" y="4000837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40" name="Image 39">
            <a:extLst>
              <a:ext uri="{FF2B5EF4-FFF2-40B4-BE49-F238E27FC236}">
                <a16:creationId xmlns:a16="http://schemas.microsoft.com/office/drawing/2014/main" id="{6CBF776D-ADAD-A1BB-2537-76FD7F8907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0676" y="5016501"/>
            <a:ext cx="333385" cy="198861"/>
          </a:xfrm>
          <a:prstGeom prst="rect">
            <a:avLst/>
          </a:prstGeom>
        </p:spPr>
      </p:pic>
      <p:sp>
        <p:nvSpPr>
          <p:cNvPr id="37" name="ZoneTexte 102">
            <a:extLst>
              <a:ext uri="{FF2B5EF4-FFF2-40B4-BE49-F238E27FC236}">
                <a16:creationId xmlns:a16="http://schemas.microsoft.com/office/drawing/2014/main" id="{8EE139C4-6D09-C178-C8C5-B50489D289B9}"/>
              </a:ext>
            </a:extLst>
          </p:cNvPr>
          <p:cNvSpPr txBox="1"/>
          <p:nvPr/>
        </p:nvSpPr>
        <p:spPr>
          <a:xfrm>
            <a:off x="9221368" y="415290"/>
            <a:ext cx="715112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droit &gt; </a:t>
            </a:r>
            <a:br>
              <a:rPr lang="fr-BE" sz="750" noProof="0" dirty="0"/>
            </a:br>
            <a:r>
              <a:rPr lang="fr-BE" sz="750" b="1" noProof="0" dirty="0"/>
              <a:t>Mise en forme de l’arrière-plan </a:t>
            </a:r>
          </a:p>
        </p:txBody>
      </p:sp>
      <p:sp>
        <p:nvSpPr>
          <p:cNvPr id="38" name="ZoneTexte 102">
            <a:extLst>
              <a:ext uri="{FF2B5EF4-FFF2-40B4-BE49-F238E27FC236}">
                <a16:creationId xmlns:a16="http://schemas.microsoft.com/office/drawing/2014/main" id="{7EC6275A-317B-05A8-B5B3-31AF21C5EC65}"/>
              </a:ext>
            </a:extLst>
          </p:cNvPr>
          <p:cNvSpPr txBox="1"/>
          <p:nvPr/>
        </p:nvSpPr>
        <p:spPr>
          <a:xfrm>
            <a:off x="9221368" y="1"/>
            <a:ext cx="1149452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changer la couleur de l’arrière-plan</a:t>
            </a:r>
          </a:p>
        </p:txBody>
      </p:sp>
      <p:pic>
        <p:nvPicPr>
          <p:cNvPr id="41" name="Image 40">
            <a:extLst>
              <a:ext uri="{FF2B5EF4-FFF2-40B4-BE49-F238E27FC236}">
                <a16:creationId xmlns:a16="http://schemas.microsoft.com/office/drawing/2014/main" id="{C0528B0B-86A3-661D-FE7C-30F2B3BCE3D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78236" r="792" b="11871"/>
          <a:stretch/>
        </p:blipFill>
        <p:spPr>
          <a:xfrm>
            <a:off x="9221368" y="1043325"/>
            <a:ext cx="1103732" cy="186418"/>
          </a:xfrm>
          <a:prstGeom prst="rect">
            <a:avLst/>
          </a:prstGeom>
        </p:spPr>
      </p:pic>
      <p:sp>
        <p:nvSpPr>
          <p:cNvPr id="42" name="ZoneTexte 102">
            <a:extLst>
              <a:ext uri="{FF2B5EF4-FFF2-40B4-BE49-F238E27FC236}">
                <a16:creationId xmlns:a16="http://schemas.microsoft.com/office/drawing/2014/main" id="{C044B928-008E-E34D-A1FC-046061327ECF}"/>
              </a:ext>
            </a:extLst>
          </p:cNvPr>
          <p:cNvSpPr txBox="1"/>
          <p:nvPr/>
        </p:nvSpPr>
        <p:spPr>
          <a:xfrm>
            <a:off x="9221368" y="1229744"/>
            <a:ext cx="822443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Choisir </a:t>
            </a:r>
            <a:r>
              <a:rPr lang="fr-BE" sz="750" b="1" noProof="0" dirty="0"/>
              <a:t>Remplissage uni</a:t>
            </a:r>
          </a:p>
        </p:txBody>
      </p:sp>
      <p:sp>
        <p:nvSpPr>
          <p:cNvPr id="50" name="ZoneTexte 102">
            <a:extLst>
              <a:ext uri="{FF2B5EF4-FFF2-40B4-BE49-F238E27FC236}">
                <a16:creationId xmlns:a16="http://schemas.microsoft.com/office/drawing/2014/main" id="{2202CA5E-D641-72CC-2CCA-8986A8BC56E8}"/>
              </a:ext>
            </a:extLst>
          </p:cNvPr>
          <p:cNvSpPr txBox="1"/>
          <p:nvPr/>
        </p:nvSpPr>
        <p:spPr>
          <a:xfrm>
            <a:off x="9221368" y="1629853"/>
            <a:ext cx="822443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Choisir </a:t>
            </a:r>
            <a:r>
              <a:rPr lang="fr-BE" sz="750" b="1" noProof="0" dirty="0"/>
              <a:t>uniquement les couleurs à 100%</a:t>
            </a: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0ACEFFE8-32A7-F5CF-F6C6-D7A4B2B88238}"/>
              </a:ext>
            </a:extLst>
          </p:cNvPr>
          <p:cNvGrpSpPr/>
          <p:nvPr userDrawn="1"/>
        </p:nvGrpSpPr>
        <p:grpSpPr>
          <a:xfrm>
            <a:off x="9221369" y="2217421"/>
            <a:ext cx="778453" cy="1586799"/>
            <a:chOff x="12295158" y="2217420"/>
            <a:chExt cx="1037937" cy="1586799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BE12CFB5-0B0A-C2B4-4507-262AC0FCDBB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alphaModFix amt="30000"/>
            </a:blip>
            <a:stretch>
              <a:fillRect/>
            </a:stretch>
          </p:blipFill>
          <p:spPr>
            <a:xfrm>
              <a:off x="12304395" y="2217420"/>
              <a:ext cx="1028700" cy="1586799"/>
            </a:xfrm>
            <a:prstGeom prst="rect">
              <a:avLst/>
            </a:prstGeom>
          </p:spPr>
        </p:pic>
        <p:pic>
          <p:nvPicPr>
            <p:cNvPr id="8" name="Image 7">
              <a:extLst>
                <a:ext uri="{FF2B5EF4-FFF2-40B4-BE49-F238E27FC236}">
                  <a16:creationId xmlns:a16="http://schemas.microsoft.com/office/drawing/2014/main" id="{254D8BBE-63F1-E6F0-9944-D0BC24CD153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l="1120" t="59001" r="61926" b="34047"/>
            <a:stretch/>
          </p:blipFill>
          <p:spPr>
            <a:xfrm>
              <a:off x="12296775" y="3220084"/>
              <a:ext cx="523875" cy="123825"/>
            </a:xfrm>
            <a:prstGeom prst="rect">
              <a:avLst/>
            </a:prstGeom>
          </p:spPr>
        </p:pic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411C2941-EE05-561A-3F7E-47C6E6E9929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/>
            <a:srcRect l="1658" t="12567" r="25778" b="80711"/>
            <a:stretch/>
          </p:blipFill>
          <p:spPr>
            <a:xfrm>
              <a:off x="12304394" y="2370136"/>
              <a:ext cx="1028701" cy="119751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C57E76F-4D44-5BD5-29ED-D13DCB8A36C3}"/>
                </a:ext>
              </a:extLst>
            </p:cNvPr>
            <p:cNvSpPr/>
            <p:nvPr userDrawn="1"/>
          </p:nvSpPr>
          <p:spPr>
            <a:xfrm>
              <a:off x="12712700" y="2370137"/>
              <a:ext cx="620395" cy="12494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350" noProof="0" dirty="0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1BC2E77-8D44-079E-2D80-6BD5DC69EED3}"/>
                </a:ext>
              </a:extLst>
            </p:cNvPr>
            <p:cNvSpPr/>
            <p:nvPr userDrawn="1"/>
          </p:nvSpPr>
          <p:spPr>
            <a:xfrm rot="5400000">
              <a:off x="12494403" y="3027193"/>
              <a:ext cx="120651" cy="51914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 sz="1350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924959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re de sec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rme libre : forme 3">
            <a:extLst>
              <a:ext uri="{FF2B5EF4-FFF2-40B4-BE49-F238E27FC236}">
                <a16:creationId xmlns:a16="http://schemas.microsoft.com/office/drawing/2014/main" id="{0997C076-5278-43CF-9890-09622768097E}"/>
              </a:ext>
            </a:extLst>
          </p:cNvPr>
          <p:cNvSpPr/>
          <p:nvPr/>
        </p:nvSpPr>
        <p:spPr bwMode="ltGray">
          <a:xfrm>
            <a:off x="-1" y="-1"/>
            <a:ext cx="9144000" cy="6858000"/>
          </a:xfrm>
          <a:custGeom>
            <a:avLst/>
            <a:gdLst>
              <a:gd name="connsiteX0" fmla="*/ 190500 w 12192000"/>
              <a:gd name="connsiteY0" fmla="*/ 190500 h 6858000"/>
              <a:gd name="connsiteX1" fmla="*/ 190500 w 12192000"/>
              <a:gd name="connsiteY1" fmla="*/ 6665913 h 6858000"/>
              <a:gd name="connsiteX2" fmla="*/ 12001351 w 12192000"/>
              <a:gd name="connsiteY2" fmla="*/ 6665913 h 6858000"/>
              <a:gd name="connsiteX3" fmla="*/ 12001351 w 12192000"/>
              <a:gd name="connsiteY3" fmla="*/ 1905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90500" y="190500"/>
                </a:moveTo>
                <a:lnTo>
                  <a:pt x="190500" y="6665913"/>
                </a:lnTo>
                <a:lnTo>
                  <a:pt x="12001351" y="6665913"/>
                </a:lnTo>
                <a:lnTo>
                  <a:pt x="12001351" y="1905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BE" sz="1350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18BB7D-4FFC-1BAC-67AF-025677479673}"/>
              </a:ext>
            </a:extLst>
          </p:cNvPr>
          <p:cNvSpPr/>
          <p:nvPr/>
        </p:nvSpPr>
        <p:spPr bwMode="ltGray">
          <a:xfrm>
            <a:off x="-1" y="-1"/>
            <a:ext cx="1638301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1E100F5-10C5-4B23-4879-3DF1D3CC3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7111" y="190501"/>
            <a:ext cx="7362824" cy="742154"/>
          </a:xfrm>
        </p:spPr>
        <p:txBody>
          <a:bodyPr wrap="square" lIns="144000" tIns="144000" rIns="144000" bIns="97200" anchor="t">
            <a:spAutoFit/>
          </a:bodyPr>
          <a:lstStyle>
            <a:lvl1pPr>
              <a:defRPr sz="4050">
                <a:solidFill>
                  <a:schemeClr val="tx1"/>
                </a:solidFill>
              </a:defRPr>
            </a:lvl1pPr>
          </a:lstStyle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015619-1EED-0F4F-807C-8600BC109E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37109" y="5861720"/>
            <a:ext cx="7362826" cy="807368"/>
          </a:xfrm>
          <a:prstGeom prst="rect">
            <a:avLst/>
          </a:prstGeom>
        </p:spPr>
        <p:txBody>
          <a:bodyPr wrap="square" lIns="172800" tIns="72000" rIns="172800" bIns="133200" anchor="b">
            <a:spAutoFit/>
          </a:bodyPr>
          <a:lstStyle>
            <a:lvl1pPr marL="0" indent="0">
              <a:buNone/>
              <a:defRPr sz="1800" b="1">
                <a:solidFill>
                  <a:schemeClr val="tx1"/>
                </a:solidFill>
              </a:defRPr>
            </a:lvl1pPr>
            <a:lvl2pPr marL="0" indent="0">
              <a:spcBef>
                <a:spcPts val="900"/>
              </a:spcBef>
              <a:buNone/>
              <a:defRPr sz="1350">
                <a:solidFill>
                  <a:schemeClr val="tx1"/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  <a:p>
            <a:pPr lvl="1"/>
            <a:r>
              <a:rPr lang="fr-FR" noProof="0"/>
              <a:t>Deuxième niveau</a:t>
            </a:r>
          </a:p>
        </p:txBody>
      </p:sp>
      <p:sp>
        <p:nvSpPr>
          <p:cNvPr id="17" name="Espace réservé du texte 2">
            <a:extLst>
              <a:ext uri="{FF2B5EF4-FFF2-40B4-BE49-F238E27FC236}">
                <a16:creationId xmlns:a16="http://schemas.microsoft.com/office/drawing/2014/main" id="{751236C9-DD7E-72A9-FC3D-C8CD07D4359E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142874" y="6485046"/>
            <a:ext cx="1390651" cy="207749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 marL="0" indent="0">
              <a:buNone/>
              <a:defRPr sz="675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6C878BAD-5C7B-75DF-C64E-05C3D84ECB2A}"/>
              </a:ext>
            </a:extLst>
          </p:cNvPr>
          <p:cNvGrpSpPr/>
          <p:nvPr/>
        </p:nvGrpSpPr>
        <p:grpSpPr>
          <a:xfrm rot="16200000">
            <a:off x="-78913" y="412288"/>
            <a:ext cx="546100" cy="102525"/>
            <a:chOff x="0" y="1903775"/>
            <a:chExt cx="12191248" cy="3051723"/>
          </a:xfrm>
        </p:grpSpPr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1E5ACA23-1D65-1565-21B5-92647B675A12}"/>
                </a:ext>
              </a:extLst>
            </p:cNvPr>
            <p:cNvSpPr/>
            <p:nvPr/>
          </p:nvSpPr>
          <p:spPr>
            <a:xfrm>
              <a:off x="2711797" y="2325122"/>
              <a:ext cx="1046362" cy="1894316"/>
            </a:xfrm>
            <a:custGeom>
              <a:avLst/>
              <a:gdLst>
                <a:gd name="connsiteX0" fmla="*/ 0 w 1046362"/>
                <a:gd name="connsiteY0" fmla="*/ 50492 h 1894316"/>
                <a:gd name="connsiteX1" fmla="*/ 454628 w 1046362"/>
                <a:gd name="connsiteY1" fmla="*/ 50492 h 1894316"/>
                <a:gd name="connsiteX2" fmla="*/ 454628 w 1046362"/>
                <a:gd name="connsiteY2" fmla="*/ 295868 h 1894316"/>
                <a:gd name="connsiteX3" fmla="*/ 1046363 w 1046362"/>
                <a:gd name="connsiteY3" fmla="*/ 0 h 1894316"/>
                <a:gd name="connsiteX4" fmla="*/ 1046363 w 1046362"/>
                <a:gd name="connsiteY4" fmla="*/ 469064 h 1894316"/>
                <a:gd name="connsiteX5" fmla="*/ 454628 w 1046362"/>
                <a:gd name="connsiteY5" fmla="*/ 869574 h 1894316"/>
                <a:gd name="connsiteX6" fmla="*/ 454628 w 1046362"/>
                <a:gd name="connsiteY6" fmla="*/ 1894317 h 1894316"/>
                <a:gd name="connsiteX7" fmla="*/ 0 w 1046362"/>
                <a:gd name="connsiteY7" fmla="*/ 1894317 h 1894316"/>
                <a:gd name="connsiteX8" fmla="*/ 0 w 1046362"/>
                <a:gd name="connsiteY8" fmla="*/ 50492 h 1894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362" h="1894316">
                  <a:moveTo>
                    <a:pt x="0" y="50492"/>
                  </a:moveTo>
                  <a:lnTo>
                    <a:pt x="454628" y="50492"/>
                  </a:lnTo>
                  <a:lnTo>
                    <a:pt x="454628" y="295868"/>
                  </a:lnTo>
                  <a:cubicBezTo>
                    <a:pt x="602545" y="97425"/>
                    <a:pt x="826267" y="0"/>
                    <a:pt x="1046363" y="0"/>
                  </a:cubicBezTo>
                  <a:lnTo>
                    <a:pt x="1046363" y="469064"/>
                  </a:lnTo>
                  <a:cubicBezTo>
                    <a:pt x="663881" y="396885"/>
                    <a:pt x="454628" y="562864"/>
                    <a:pt x="454628" y="869574"/>
                  </a:cubicBezTo>
                  <a:lnTo>
                    <a:pt x="454628" y="1894317"/>
                  </a:lnTo>
                  <a:lnTo>
                    <a:pt x="0" y="1894317"/>
                  </a:lnTo>
                  <a:lnTo>
                    <a:pt x="0" y="50492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18" name="Forme libre : forme 17">
              <a:extLst>
                <a:ext uri="{FF2B5EF4-FFF2-40B4-BE49-F238E27FC236}">
                  <a16:creationId xmlns:a16="http://schemas.microsoft.com/office/drawing/2014/main" id="{FE2C8947-7753-95ED-7E09-CE18FAF61FBD}"/>
                </a:ext>
              </a:extLst>
            </p:cNvPr>
            <p:cNvSpPr/>
            <p:nvPr/>
          </p:nvSpPr>
          <p:spPr>
            <a:xfrm>
              <a:off x="0" y="2375647"/>
              <a:ext cx="454628" cy="1843758"/>
            </a:xfrm>
            <a:custGeom>
              <a:avLst/>
              <a:gdLst>
                <a:gd name="connsiteX0" fmla="*/ 0 w 454628"/>
                <a:gd name="connsiteY0" fmla="*/ 0 h 1843758"/>
                <a:gd name="connsiteX1" fmla="*/ 454628 w 454628"/>
                <a:gd name="connsiteY1" fmla="*/ 0 h 1843758"/>
                <a:gd name="connsiteX2" fmla="*/ 454628 w 454628"/>
                <a:gd name="connsiteY2" fmla="*/ 1843759 h 1843758"/>
                <a:gd name="connsiteX3" fmla="*/ 0 w 454628"/>
                <a:gd name="connsiteY3" fmla="*/ 1843759 h 1843758"/>
                <a:gd name="connsiteX4" fmla="*/ 0 w 454628"/>
                <a:gd name="connsiteY4" fmla="*/ 0 h 1843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4628" h="1843758">
                  <a:moveTo>
                    <a:pt x="0" y="0"/>
                  </a:moveTo>
                  <a:lnTo>
                    <a:pt x="454628" y="0"/>
                  </a:lnTo>
                  <a:lnTo>
                    <a:pt x="454628" y="1843759"/>
                  </a:lnTo>
                  <a:lnTo>
                    <a:pt x="0" y="1843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19" name="Forme libre : forme 18">
              <a:extLst>
                <a:ext uri="{FF2B5EF4-FFF2-40B4-BE49-F238E27FC236}">
                  <a16:creationId xmlns:a16="http://schemas.microsoft.com/office/drawing/2014/main" id="{755B9790-11B2-E72A-7220-5382617939EF}"/>
                </a:ext>
              </a:extLst>
            </p:cNvPr>
            <p:cNvSpPr/>
            <p:nvPr/>
          </p:nvSpPr>
          <p:spPr>
            <a:xfrm>
              <a:off x="578997" y="2325122"/>
              <a:ext cx="1937590" cy="2630376"/>
            </a:xfrm>
            <a:custGeom>
              <a:avLst/>
              <a:gdLst>
                <a:gd name="connsiteX0" fmla="*/ 57743 w 1937590"/>
                <a:gd name="connsiteY0" fmla="*/ 2016988 h 2630376"/>
                <a:gd name="connsiteX1" fmla="*/ 584550 w 1937590"/>
                <a:gd name="connsiteY1" fmla="*/ 2016988 h 2630376"/>
                <a:gd name="connsiteX2" fmla="*/ 995871 w 1937590"/>
                <a:gd name="connsiteY2" fmla="*/ 2204620 h 2630376"/>
                <a:gd name="connsiteX3" fmla="*/ 1482963 w 1937590"/>
                <a:gd name="connsiteY3" fmla="*/ 1699466 h 2630376"/>
                <a:gd name="connsiteX4" fmla="*/ 1482963 w 1937590"/>
                <a:gd name="connsiteY4" fmla="*/ 1674188 h 2630376"/>
                <a:gd name="connsiteX5" fmla="*/ 869574 w 1937590"/>
                <a:gd name="connsiteY5" fmla="*/ 1944809 h 2630376"/>
                <a:gd name="connsiteX6" fmla="*/ 0 w 1937590"/>
                <a:gd name="connsiteY6" fmla="*/ 974184 h 2630376"/>
                <a:gd name="connsiteX7" fmla="*/ 869574 w 1937590"/>
                <a:gd name="connsiteY7" fmla="*/ 0 h 2630376"/>
                <a:gd name="connsiteX8" fmla="*/ 1482963 w 1937590"/>
                <a:gd name="connsiteY8" fmla="*/ 274214 h 2630376"/>
                <a:gd name="connsiteX9" fmla="*/ 1482963 w 1937590"/>
                <a:gd name="connsiteY9" fmla="*/ 50492 h 2630376"/>
                <a:gd name="connsiteX10" fmla="*/ 1937591 w 1937590"/>
                <a:gd name="connsiteY10" fmla="*/ 50492 h 2630376"/>
                <a:gd name="connsiteX11" fmla="*/ 1937591 w 1937590"/>
                <a:gd name="connsiteY11" fmla="*/ 1699466 h 2630376"/>
                <a:gd name="connsiteX12" fmla="*/ 995838 w 1937590"/>
                <a:gd name="connsiteY12" fmla="*/ 2630376 h 2630376"/>
                <a:gd name="connsiteX13" fmla="*/ 57710 w 1937590"/>
                <a:gd name="connsiteY13" fmla="*/ 2016988 h 2630376"/>
                <a:gd name="connsiteX14" fmla="*/ 977842 w 1937590"/>
                <a:gd name="connsiteY14" fmla="*/ 1519052 h 2630376"/>
                <a:gd name="connsiteX15" fmla="*/ 1482995 w 1937590"/>
                <a:gd name="connsiteY15" fmla="*/ 974217 h 2630376"/>
                <a:gd name="connsiteX16" fmla="*/ 977842 w 1937590"/>
                <a:gd name="connsiteY16" fmla="*/ 425757 h 2630376"/>
                <a:gd name="connsiteX17" fmla="*/ 472689 w 1937590"/>
                <a:gd name="connsiteY17" fmla="*/ 974217 h 2630376"/>
                <a:gd name="connsiteX18" fmla="*/ 977842 w 1937590"/>
                <a:gd name="connsiteY18" fmla="*/ 1519052 h 263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37590" h="2630376">
                  <a:moveTo>
                    <a:pt x="57743" y="2016988"/>
                  </a:moveTo>
                  <a:lnTo>
                    <a:pt x="584550" y="2016988"/>
                  </a:lnTo>
                  <a:cubicBezTo>
                    <a:pt x="645885" y="2128849"/>
                    <a:pt x="801053" y="2204620"/>
                    <a:pt x="995871" y="2204620"/>
                  </a:cubicBezTo>
                  <a:cubicBezTo>
                    <a:pt x="1288145" y="2204620"/>
                    <a:pt x="1482963" y="2024205"/>
                    <a:pt x="1482963" y="1699466"/>
                  </a:cubicBezTo>
                  <a:lnTo>
                    <a:pt x="1482963" y="1674188"/>
                  </a:lnTo>
                  <a:cubicBezTo>
                    <a:pt x="1342263" y="1850977"/>
                    <a:pt x="1129352" y="1944809"/>
                    <a:pt x="869574" y="1944809"/>
                  </a:cubicBezTo>
                  <a:cubicBezTo>
                    <a:pt x="425757" y="1944809"/>
                    <a:pt x="0" y="1609227"/>
                    <a:pt x="0" y="974184"/>
                  </a:cubicBezTo>
                  <a:cubicBezTo>
                    <a:pt x="0" y="339142"/>
                    <a:pt x="425757" y="0"/>
                    <a:pt x="869574" y="0"/>
                  </a:cubicBezTo>
                  <a:cubicBezTo>
                    <a:pt x="1129352" y="0"/>
                    <a:pt x="1342231" y="93800"/>
                    <a:pt x="1482963" y="274214"/>
                  </a:cubicBezTo>
                  <a:lnTo>
                    <a:pt x="1482963" y="50492"/>
                  </a:lnTo>
                  <a:lnTo>
                    <a:pt x="1937591" y="50492"/>
                  </a:lnTo>
                  <a:lnTo>
                    <a:pt x="1937591" y="1699466"/>
                  </a:lnTo>
                  <a:cubicBezTo>
                    <a:pt x="1937591" y="2255145"/>
                    <a:pt x="1529863" y="2630376"/>
                    <a:pt x="995838" y="2630376"/>
                  </a:cubicBezTo>
                  <a:cubicBezTo>
                    <a:pt x="555646" y="2630376"/>
                    <a:pt x="169571" y="2413873"/>
                    <a:pt x="57710" y="2016988"/>
                  </a:cubicBezTo>
                  <a:close/>
                  <a:moveTo>
                    <a:pt x="977842" y="1519052"/>
                  </a:moveTo>
                  <a:cubicBezTo>
                    <a:pt x="1273710" y="1519052"/>
                    <a:pt x="1482995" y="1320610"/>
                    <a:pt x="1482995" y="974217"/>
                  </a:cubicBezTo>
                  <a:cubicBezTo>
                    <a:pt x="1482995" y="627824"/>
                    <a:pt x="1273710" y="425757"/>
                    <a:pt x="977842" y="425757"/>
                  </a:cubicBezTo>
                  <a:cubicBezTo>
                    <a:pt x="681975" y="425757"/>
                    <a:pt x="472689" y="624199"/>
                    <a:pt x="472689" y="974217"/>
                  </a:cubicBezTo>
                  <a:cubicBezTo>
                    <a:pt x="472689" y="1324235"/>
                    <a:pt x="685567" y="1519052"/>
                    <a:pt x="977842" y="151905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0" name="Forme libre : forme 19">
              <a:extLst>
                <a:ext uri="{FF2B5EF4-FFF2-40B4-BE49-F238E27FC236}">
                  <a16:creationId xmlns:a16="http://schemas.microsoft.com/office/drawing/2014/main" id="{FB825152-94E0-7DAA-B7F6-555FAC1DF926}"/>
                </a:ext>
              </a:extLst>
            </p:cNvPr>
            <p:cNvSpPr/>
            <p:nvPr/>
          </p:nvSpPr>
          <p:spPr>
            <a:xfrm>
              <a:off x="3757703" y="2325089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09 w 1861819"/>
                <a:gd name="connsiteY1" fmla="*/ 0 h 1944841"/>
                <a:gd name="connsiteX2" fmla="*/ 1861819 w 1861819"/>
                <a:gd name="connsiteY2" fmla="*/ 970624 h 1944841"/>
                <a:gd name="connsiteX3" fmla="*/ 1861819 w 1861819"/>
                <a:gd name="connsiteY3" fmla="*/ 1111324 h 1944841"/>
                <a:gd name="connsiteX4" fmla="*/ 451003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9 h 1944841"/>
                <a:gd name="connsiteX7" fmla="*/ 1825762 w 1861819"/>
                <a:gd name="connsiteY7" fmla="*/ 1392789 h 1944841"/>
                <a:gd name="connsiteX8" fmla="*/ 948970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09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09" y="0"/>
                  </a:cubicBezTo>
                  <a:cubicBezTo>
                    <a:pt x="1399973" y="0"/>
                    <a:pt x="1861819" y="328332"/>
                    <a:pt x="1861819" y="970624"/>
                  </a:cubicBezTo>
                  <a:lnTo>
                    <a:pt x="1861819" y="1111324"/>
                  </a:lnTo>
                  <a:lnTo>
                    <a:pt x="451003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9"/>
                  </a:cubicBezTo>
                  <a:lnTo>
                    <a:pt x="1825762" y="1392789"/>
                  </a:lnTo>
                  <a:cubicBezTo>
                    <a:pt x="1667002" y="1764427"/>
                    <a:pt x="1298956" y="1944842"/>
                    <a:pt x="948970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8" y="483500"/>
                    <a:pt x="1125759" y="371639"/>
                    <a:pt x="930909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1" name="Forme libre : forme 20">
              <a:extLst>
                <a:ext uri="{FF2B5EF4-FFF2-40B4-BE49-F238E27FC236}">
                  <a16:creationId xmlns:a16="http://schemas.microsoft.com/office/drawing/2014/main" id="{03E5353F-76B8-F107-F73A-6F983C9FC7ED}"/>
                </a:ext>
              </a:extLst>
            </p:cNvPr>
            <p:cNvSpPr/>
            <p:nvPr/>
          </p:nvSpPr>
          <p:spPr>
            <a:xfrm>
              <a:off x="5619032" y="1905440"/>
              <a:ext cx="1183470" cy="2309262"/>
            </a:xfrm>
            <a:custGeom>
              <a:avLst/>
              <a:gdLst>
                <a:gd name="connsiteX0" fmla="*/ 299493 w 1183470"/>
                <a:gd name="connsiteY0" fmla="*/ 1749992 h 2309262"/>
                <a:gd name="connsiteX1" fmla="*/ 299493 w 1183470"/>
                <a:gd name="connsiteY1" fmla="*/ 873199 h 2309262"/>
                <a:gd name="connsiteX2" fmla="*/ 0 w 1183470"/>
                <a:gd name="connsiteY2" fmla="*/ 873199 h 2309262"/>
                <a:gd name="connsiteX3" fmla="*/ 0 w 1183470"/>
                <a:gd name="connsiteY3" fmla="*/ 465471 h 2309262"/>
                <a:gd name="connsiteX4" fmla="*/ 299493 w 1183470"/>
                <a:gd name="connsiteY4" fmla="*/ 465471 h 2309262"/>
                <a:gd name="connsiteX5" fmla="*/ 299493 w 1183470"/>
                <a:gd name="connsiteY5" fmla="*/ 0 h 2309262"/>
                <a:gd name="connsiteX6" fmla="*/ 754121 w 1183470"/>
                <a:gd name="connsiteY6" fmla="*/ 0 h 2309262"/>
                <a:gd name="connsiteX7" fmla="*/ 754121 w 1183470"/>
                <a:gd name="connsiteY7" fmla="*/ 465471 h 2309262"/>
                <a:gd name="connsiteX8" fmla="*/ 1183470 w 1183470"/>
                <a:gd name="connsiteY8" fmla="*/ 465471 h 2309262"/>
                <a:gd name="connsiteX9" fmla="*/ 1183470 w 1183470"/>
                <a:gd name="connsiteY9" fmla="*/ 873199 h 2309262"/>
                <a:gd name="connsiteX10" fmla="*/ 754121 w 1183470"/>
                <a:gd name="connsiteY10" fmla="*/ 873199 h 2309262"/>
                <a:gd name="connsiteX11" fmla="*/ 754121 w 1183470"/>
                <a:gd name="connsiteY11" fmla="*/ 1749992 h 2309262"/>
                <a:gd name="connsiteX12" fmla="*/ 894820 w 1183470"/>
                <a:gd name="connsiteY12" fmla="*/ 1901534 h 2309262"/>
                <a:gd name="connsiteX13" fmla="*/ 1158224 w 1183470"/>
                <a:gd name="connsiteY13" fmla="*/ 1901534 h 2309262"/>
                <a:gd name="connsiteX14" fmla="*/ 1158224 w 1183470"/>
                <a:gd name="connsiteY14" fmla="*/ 2309263 h 2309262"/>
                <a:gd name="connsiteX15" fmla="*/ 894820 w 1183470"/>
                <a:gd name="connsiteY15" fmla="*/ 2309263 h 2309262"/>
                <a:gd name="connsiteX16" fmla="*/ 299460 w 1183470"/>
                <a:gd name="connsiteY16" fmla="*/ 1749992 h 230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83470" h="2309262">
                  <a:moveTo>
                    <a:pt x="299493" y="1749992"/>
                  </a:moveTo>
                  <a:lnTo>
                    <a:pt x="299493" y="873199"/>
                  </a:lnTo>
                  <a:lnTo>
                    <a:pt x="0" y="873199"/>
                  </a:lnTo>
                  <a:lnTo>
                    <a:pt x="0" y="465471"/>
                  </a:lnTo>
                  <a:lnTo>
                    <a:pt x="299493" y="465471"/>
                  </a:lnTo>
                  <a:lnTo>
                    <a:pt x="299493" y="0"/>
                  </a:lnTo>
                  <a:lnTo>
                    <a:pt x="754121" y="0"/>
                  </a:lnTo>
                  <a:cubicBezTo>
                    <a:pt x="754121" y="0"/>
                    <a:pt x="754121" y="465471"/>
                    <a:pt x="754121" y="465471"/>
                  </a:cubicBezTo>
                  <a:lnTo>
                    <a:pt x="1183470" y="465471"/>
                  </a:lnTo>
                  <a:lnTo>
                    <a:pt x="1183470" y="873199"/>
                  </a:lnTo>
                  <a:lnTo>
                    <a:pt x="754121" y="873199"/>
                  </a:lnTo>
                  <a:lnTo>
                    <a:pt x="754121" y="1749992"/>
                  </a:lnTo>
                  <a:cubicBezTo>
                    <a:pt x="754121" y="1847417"/>
                    <a:pt x="797395" y="1901534"/>
                    <a:pt x="894820" y="1901534"/>
                  </a:cubicBezTo>
                  <a:lnTo>
                    <a:pt x="1158224" y="1901534"/>
                  </a:lnTo>
                  <a:cubicBezTo>
                    <a:pt x="1158224" y="1901534"/>
                    <a:pt x="1158224" y="2309263"/>
                    <a:pt x="1158224" y="2309263"/>
                  </a:cubicBezTo>
                  <a:lnTo>
                    <a:pt x="894820" y="2309263"/>
                  </a:lnTo>
                  <a:cubicBezTo>
                    <a:pt x="555646" y="2309263"/>
                    <a:pt x="299460" y="2085541"/>
                    <a:pt x="299460" y="174999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2" name="Forme libre : forme 21">
              <a:extLst>
                <a:ext uri="{FF2B5EF4-FFF2-40B4-BE49-F238E27FC236}">
                  <a16:creationId xmlns:a16="http://schemas.microsoft.com/office/drawing/2014/main" id="{23F28045-79F4-62F5-5769-95980DF2C502}"/>
                </a:ext>
              </a:extLst>
            </p:cNvPr>
            <p:cNvSpPr/>
            <p:nvPr/>
          </p:nvSpPr>
          <p:spPr>
            <a:xfrm>
              <a:off x="6833464" y="2323391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10 w 1861819"/>
                <a:gd name="connsiteY1" fmla="*/ 0 h 1944841"/>
                <a:gd name="connsiteX2" fmla="*/ 1861820 w 1861819"/>
                <a:gd name="connsiteY2" fmla="*/ 970625 h 1944841"/>
                <a:gd name="connsiteX3" fmla="*/ 1861820 w 1861819"/>
                <a:gd name="connsiteY3" fmla="*/ 1111324 h 1944841"/>
                <a:gd name="connsiteX4" fmla="*/ 451002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8 h 1944841"/>
                <a:gd name="connsiteX7" fmla="*/ 1825763 w 1861819"/>
                <a:gd name="connsiteY7" fmla="*/ 1392788 h 1944841"/>
                <a:gd name="connsiteX8" fmla="*/ 948971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10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10" y="0"/>
                  </a:cubicBezTo>
                  <a:cubicBezTo>
                    <a:pt x="1399973" y="0"/>
                    <a:pt x="1861820" y="328332"/>
                    <a:pt x="1861820" y="970625"/>
                  </a:cubicBezTo>
                  <a:lnTo>
                    <a:pt x="1861820" y="1111324"/>
                  </a:lnTo>
                  <a:lnTo>
                    <a:pt x="451002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8"/>
                  </a:cubicBezTo>
                  <a:lnTo>
                    <a:pt x="1825763" y="1392788"/>
                  </a:lnTo>
                  <a:cubicBezTo>
                    <a:pt x="1667002" y="1764427"/>
                    <a:pt x="1298956" y="1944842"/>
                    <a:pt x="948971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7" y="483500"/>
                    <a:pt x="1125759" y="371639"/>
                    <a:pt x="930910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3" name="Forme libre : forme 22">
              <a:extLst>
                <a:ext uri="{FF2B5EF4-FFF2-40B4-BE49-F238E27FC236}">
                  <a16:creationId xmlns:a16="http://schemas.microsoft.com/office/drawing/2014/main" id="{EBE25BFB-3BD1-C3F9-9CE9-5E2F0973575D}"/>
                </a:ext>
              </a:extLst>
            </p:cNvPr>
            <p:cNvSpPr/>
            <p:nvPr/>
          </p:nvSpPr>
          <p:spPr>
            <a:xfrm>
              <a:off x="8811422" y="2323391"/>
              <a:ext cx="1829388" cy="1944841"/>
            </a:xfrm>
            <a:custGeom>
              <a:avLst/>
              <a:gdLst>
                <a:gd name="connsiteX0" fmla="*/ 33 w 1829388"/>
                <a:gd name="connsiteY0" fmla="*/ 974217 h 1944841"/>
                <a:gd name="connsiteX1" fmla="*/ 934568 w 1829388"/>
                <a:gd name="connsiteY1" fmla="*/ 0 h 1944841"/>
                <a:gd name="connsiteX2" fmla="*/ 1825795 w 1829388"/>
                <a:gd name="connsiteY2" fmla="*/ 671132 h 1944841"/>
                <a:gd name="connsiteX3" fmla="*/ 1327860 w 1829388"/>
                <a:gd name="connsiteY3" fmla="*/ 671132 h 1944841"/>
                <a:gd name="connsiteX4" fmla="*/ 934535 w 1829388"/>
                <a:gd name="connsiteY4" fmla="*/ 425757 h 1944841"/>
                <a:gd name="connsiteX5" fmla="*/ 472689 w 1829388"/>
                <a:gd name="connsiteY5" fmla="*/ 974217 h 1944841"/>
                <a:gd name="connsiteX6" fmla="*/ 934535 w 1829388"/>
                <a:gd name="connsiteY6" fmla="*/ 1519052 h 1944841"/>
                <a:gd name="connsiteX7" fmla="*/ 1331453 w 1829388"/>
                <a:gd name="connsiteY7" fmla="*/ 1241213 h 1944841"/>
                <a:gd name="connsiteX8" fmla="*/ 1829388 w 1829388"/>
                <a:gd name="connsiteY8" fmla="*/ 1241213 h 1944841"/>
                <a:gd name="connsiteX9" fmla="*/ 934535 w 1829388"/>
                <a:gd name="connsiteY9" fmla="*/ 1944842 h 1944841"/>
                <a:gd name="connsiteX10" fmla="*/ 0 w 1829388"/>
                <a:gd name="connsiteY10" fmla="*/ 974217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29388" h="1944841">
                  <a:moveTo>
                    <a:pt x="33" y="974217"/>
                  </a:moveTo>
                  <a:cubicBezTo>
                    <a:pt x="33" y="335582"/>
                    <a:pt x="461879" y="0"/>
                    <a:pt x="934568" y="0"/>
                  </a:cubicBezTo>
                  <a:cubicBezTo>
                    <a:pt x="1317050" y="0"/>
                    <a:pt x="1699532" y="220096"/>
                    <a:pt x="1825795" y="671132"/>
                  </a:cubicBezTo>
                  <a:lnTo>
                    <a:pt x="1327860" y="671132"/>
                  </a:lnTo>
                  <a:cubicBezTo>
                    <a:pt x="1248464" y="501561"/>
                    <a:pt x="1100546" y="425757"/>
                    <a:pt x="934535" y="425757"/>
                  </a:cubicBezTo>
                  <a:cubicBezTo>
                    <a:pt x="663914" y="425757"/>
                    <a:pt x="472689" y="624199"/>
                    <a:pt x="472689" y="974217"/>
                  </a:cubicBezTo>
                  <a:cubicBezTo>
                    <a:pt x="472689" y="1324235"/>
                    <a:pt x="663914" y="1519052"/>
                    <a:pt x="934535" y="1519052"/>
                  </a:cubicBezTo>
                  <a:cubicBezTo>
                    <a:pt x="1114950" y="1519052"/>
                    <a:pt x="1255681" y="1428845"/>
                    <a:pt x="1331453" y="1241213"/>
                  </a:cubicBezTo>
                  <a:lnTo>
                    <a:pt x="1829388" y="1241213"/>
                  </a:lnTo>
                  <a:cubicBezTo>
                    <a:pt x="1713935" y="1713902"/>
                    <a:pt x="1327860" y="1944842"/>
                    <a:pt x="934535" y="1944842"/>
                  </a:cubicBezTo>
                  <a:cubicBezTo>
                    <a:pt x="461879" y="1944842"/>
                    <a:pt x="0" y="1609259"/>
                    <a:pt x="0" y="974217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24" name="Forme libre : forme 23">
              <a:extLst>
                <a:ext uri="{FF2B5EF4-FFF2-40B4-BE49-F238E27FC236}">
                  <a16:creationId xmlns:a16="http://schemas.microsoft.com/office/drawing/2014/main" id="{A00E7903-2508-8D39-0D85-726F30E84E68}"/>
                </a:ext>
              </a:extLst>
            </p:cNvPr>
            <p:cNvSpPr/>
            <p:nvPr/>
          </p:nvSpPr>
          <p:spPr>
            <a:xfrm>
              <a:off x="11101513" y="1903775"/>
              <a:ext cx="1089735" cy="1089735"/>
            </a:xfrm>
            <a:custGeom>
              <a:avLst/>
              <a:gdLst>
                <a:gd name="connsiteX0" fmla="*/ 1089736 w 1089735"/>
                <a:gd name="connsiteY0" fmla="*/ 544868 h 1089735"/>
                <a:gd name="connsiteX1" fmla="*/ 544868 w 1089735"/>
                <a:gd name="connsiteY1" fmla="*/ 1089736 h 1089735"/>
                <a:gd name="connsiteX2" fmla="*/ 0 w 1089735"/>
                <a:gd name="connsiteY2" fmla="*/ 544868 h 1089735"/>
                <a:gd name="connsiteX3" fmla="*/ 544868 w 1089735"/>
                <a:gd name="connsiteY3" fmla="*/ 0 h 1089735"/>
                <a:gd name="connsiteX4" fmla="*/ 1089736 w 1089735"/>
                <a:gd name="connsiteY4" fmla="*/ 544868 h 1089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735" h="1089735">
                  <a:moveTo>
                    <a:pt x="1089736" y="544868"/>
                  </a:moveTo>
                  <a:cubicBezTo>
                    <a:pt x="1089736" y="845790"/>
                    <a:pt x="845790" y="1089736"/>
                    <a:pt x="544868" y="1089736"/>
                  </a:cubicBezTo>
                  <a:cubicBezTo>
                    <a:pt x="243945" y="1089736"/>
                    <a:pt x="0" y="845790"/>
                    <a:pt x="0" y="544868"/>
                  </a:cubicBezTo>
                  <a:cubicBezTo>
                    <a:pt x="0" y="243946"/>
                    <a:pt x="243945" y="0"/>
                    <a:pt x="544868" y="0"/>
                  </a:cubicBezTo>
                  <a:cubicBezTo>
                    <a:pt x="845790" y="0"/>
                    <a:pt x="1089736" y="243946"/>
                    <a:pt x="1089736" y="544868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</p:grpSp>
      <p:sp>
        <p:nvSpPr>
          <p:cNvPr id="6" name="ZoneTexte 102">
            <a:extLst>
              <a:ext uri="{FF2B5EF4-FFF2-40B4-BE49-F238E27FC236}">
                <a16:creationId xmlns:a16="http://schemas.microsoft.com/office/drawing/2014/main" id="{2821E4C7-A5F4-699F-6CF3-F6E9289DB8C1}"/>
              </a:ext>
            </a:extLst>
          </p:cNvPr>
          <p:cNvSpPr txBox="1"/>
          <p:nvPr/>
        </p:nvSpPr>
        <p:spPr>
          <a:xfrm>
            <a:off x="9221368" y="415290"/>
            <a:ext cx="715112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droit &gt; </a:t>
            </a:r>
            <a:br>
              <a:rPr lang="fr-BE" sz="750" noProof="0" dirty="0"/>
            </a:br>
            <a:r>
              <a:rPr lang="fr-BE" sz="750" b="1" noProof="0" dirty="0"/>
              <a:t>Mise en forme de l’arrière-plan </a:t>
            </a:r>
          </a:p>
        </p:txBody>
      </p:sp>
      <p:sp>
        <p:nvSpPr>
          <p:cNvPr id="7" name="ZoneTexte 102">
            <a:extLst>
              <a:ext uri="{FF2B5EF4-FFF2-40B4-BE49-F238E27FC236}">
                <a16:creationId xmlns:a16="http://schemas.microsoft.com/office/drawing/2014/main" id="{EAF95E86-B118-848C-497C-2B1F2C7AE560}"/>
              </a:ext>
            </a:extLst>
          </p:cNvPr>
          <p:cNvSpPr txBox="1"/>
          <p:nvPr/>
        </p:nvSpPr>
        <p:spPr>
          <a:xfrm>
            <a:off x="9221368" y="1"/>
            <a:ext cx="1149452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changer la couleur de l’arrière-plan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8CB3A9F-E552-F757-57B4-4FEE9581185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236" r="792" b="11871"/>
          <a:stretch/>
        </p:blipFill>
        <p:spPr>
          <a:xfrm>
            <a:off x="9221368" y="1043325"/>
            <a:ext cx="1103732" cy="186418"/>
          </a:xfrm>
          <a:prstGeom prst="rect">
            <a:avLst/>
          </a:prstGeom>
        </p:spPr>
      </p:pic>
      <p:sp>
        <p:nvSpPr>
          <p:cNvPr id="9" name="ZoneTexte 102">
            <a:extLst>
              <a:ext uri="{FF2B5EF4-FFF2-40B4-BE49-F238E27FC236}">
                <a16:creationId xmlns:a16="http://schemas.microsoft.com/office/drawing/2014/main" id="{D6EE279D-0AB0-49B4-C173-C9F7028121EB}"/>
              </a:ext>
            </a:extLst>
          </p:cNvPr>
          <p:cNvSpPr txBox="1"/>
          <p:nvPr/>
        </p:nvSpPr>
        <p:spPr>
          <a:xfrm>
            <a:off x="9221368" y="1229744"/>
            <a:ext cx="822443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Choisir </a:t>
            </a:r>
            <a:r>
              <a:rPr lang="fr-BE" sz="750" b="1" noProof="0" dirty="0"/>
              <a:t>Remplissage uni</a:t>
            </a:r>
          </a:p>
        </p:txBody>
      </p:sp>
      <p:sp>
        <p:nvSpPr>
          <p:cNvPr id="27" name="ZoneTexte 102">
            <a:extLst>
              <a:ext uri="{FF2B5EF4-FFF2-40B4-BE49-F238E27FC236}">
                <a16:creationId xmlns:a16="http://schemas.microsoft.com/office/drawing/2014/main" id="{EC110DD6-7CCB-8857-8C8B-0F033ADD619D}"/>
              </a:ext>
            </a:extLst>
          </p:cNvPr>
          <p:cNvSpPr txBox="1"/>
          <p:nvPr/>
        </p:nvSpPr>
        <p:spPr>
          <a:xfrm>
            <a:off x="9221369" y="1629853"/>
            <a:ext cx="982764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Choisir </a:t>
            </a:r>
            <a:r>
              <a:rPr lang="fr-BE" sz="750" b="1" noProof="0" dirty="0"/>
              <a:t>uniquement les couleurs claires </a:t>
            </a:r>
            <a:br>
              <a:rPr lang="fr-BE" sz="750" b="1" noProof="0" dirty="0"/>
            </a:br>
            <a:r>
              <a:rPr lang="fr-BE" sz="750" b="1" noProof="0" dirty="0"/>
              <a:t>à 80%</a:t>
            </a:r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AC1E572C-BACD-6223-9578-AE9F219415BA}"/>
              </a:ext>
            </a:extLst>
          </p:cNvPr>
          <p:cNvSpPr txBox="1"/>
          <p:nvPr/>
        </p:nvSpPr>
        <p:spPr>
          <a:xfrm>
            <a:off x="9230676" y="4000837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31" name="Image 30">
            <a:extLst>
              <a:ext uri="{FF2B5EF4-FFF2-40B4-BE49-F238E27FC236}">
                <a16:creationId xmlns:a16="http://schemas.microsoft.com/office/drawing/2014/main" id="{A834A1C1-56FD-62E8-1E67-2D7329AED9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0676" y="5016501"/>
            <a:ext cx="333385" cy="198861"/>
          </a:xfrm>
          <a:prstGeom prst="rect">
            <a:avLst/>
          </a:prstGeom>
        </p:spPr>
      </p:pic>
      <p:grpSp>
        <p:nvGrpSpPr>
          <p:cNvPr id="42" name="Groupe 41">
            <a:extLst>
              <a:ext uri="{FF2B5EF4-FFF2-40B4-BE49-F238E27FC236}">
                <a16:creationId xmlns:a16="http://schemas.microsoft.com/office/drawing/2014/main" id="{82AE17EF-7D43-12B6-C40A-5FF42C2E78BE}"/>
              </a:ext>
            </a:extLst>
          </p:cNvPr>
          <p:cNvGrpSpPr/>
          <p:nvPr userDrawn="1"/>
        </p:nvGrpSpPr>
        <p:grpSpPr>
          <a:xfrm>
            <a:off x="9221369" y="2217421"/>
            <a:ext cx="778453" cy="1586799"/>
            <a:chOff x="12295158" y="2217420"/>
            <a:chExt cx="1037937" cy="1586799"/>
          </a:xfrm>
        </p:grpSpPr>
        <p:pic>
          <p:nvPicPr>
            <p:cNvPr id="41" name="Image 40">
              <a:extLst>
                <a:ext uri="{FF2B5EF4-FFF2-40B4-BE49-F238E27FC236}">
                  <a16:creationId xmlns:a16="http://schemas.microsoft.com/office/drawing/2014/main" id="{6A5D0A6E-E8A9-6150-2551-EB620EA7EFE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alphaModFix amt="30000"/>
            </a:blip>
            <a:stretch>
              <a:fillRect/>
            </a:stretch>
          </p:blipFill>
          <p:spPr>
            <a:xfrm>
              <a:off x="12304395" y="2217420"/>
              <a:ext cx="1028700" cy="1586799"/>
            </a:xfrm>
            <a:prstGeom prst="rect">
              <a:avLst/>
            </a:prstGeom>
          </p:spPr>
        </p:pic>
        <p:grpSp>
          <p:nvGrpSpPr>
            <p:cNvPr id="28" name="Groupe 27">
              <a:extLst>
                <a:ext uri="{FF2B5EF4-FFF2-40B4-BE49-F238E27FC236}">
                  <a16:creationId xmlns:a16="http://schemas.microsoft.com/office/drawing/2014/main" id="{23C7DF38-9E41-205A-593A-28CB3F4CB0C5}"/>
                </a:ext>
              </a:extLst>
            </p:cNvPr>
            <p:cNvGrpSpPr/>
            <p:nvPr userDrawn="1"/>
          </p:nvGrpSpPr>
          <p:grpSpPr>
            <a:xfrm>
              <a:off x="12295158" y="2549994"/>
              <a:ext cx="1036032" cy="917627"/>
              <a:chOff x="12295158" y="2549994"/>
              <a:chExt cx="1036032" cy="917627"/>
            </a:xfrm>
          </p:grpSpPr>
          <p:pic>
            <p:nvPicPr>
              <p:cNvPr id="32" name="Image 31">
                <a:extLst>
                  <a:ext uri="{FF2B5EF4-FFF2-40B4-BE49-F238E27FC236}">
                    <a16:creationId xmlns:a16="http://schemas.microsoft.com/office/drawing/2014/main" id="{AE740490-8E5F-182A-4BAF-AF1A32C9C0F0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/>
              <a:srcRect l="1288" t="65017" r="61758" b="28031"/>
              <a:stretch/>
            </p:blipFill>
            <p:spPr>
              <a:xfrm>
                <a:off x="12299156" y="3343796"/>
                <a:ext cx="523875" cy="123825"/>
              </a:xfrm>
              <a:prstGeom prst="rect">
                <a:avLst/>
              </a:prstGeom>
            </p:spPr>
          </p:pic>
          <p:pic>
            <p:nvPicPr>
              <p:cNvPr id="33" name="Image 32">
                <a:extLst>
                  <a:ext uri="{FF2B5EF4-FFF2-40B4-BE49-F238E27FC236}">
                    <a16:creationId xmlns:a16="http://schemas.microsoft.com/office/drawing/2014/main" id="{B27D1FE9-9E4A-C705-2057-7314E01578A2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5"/>
              <a:srcRect l="1658" t="22236" r="25778" b="72884"/>
              <a:stretch/>
            </p:blipFill>
            <p:spPr>
              <a:xfrm>
                <a:off x="12302489" y="2549994"/>
                <a:ext cx="1028701" cy="86917"/>
              </a:xfrm>
              <a:prstGeom prst="rect">
                <a:avLst/>
              </a:prstGeom>
            </p:spPr>
          </p:pic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3F95D07F-D224-8CB3-2B7A-7703E687B5B2}"/>
                  </a:ext>
                </a:extLst>
              </p:cNvPr>
              <p:cNvSpPr/>
              <p:nvPr/>
            </p:nvSpPr>
            <p:spPr>
              <a:xfrm>
                <a:off x="12699683" y="2550795"/>
                <a:ext cx="631507" cy="94721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 sz="1350" noProof="0" dirty="0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7B8931D3-64A0-CFE1-6B6C-8A5A1ED05B88}"/>
                  </a:ext>
                </a:extLst>
              </p:cNvPr>
              <p:cNvSpPr/>
              <p:nvPr/>
            </p:nvSpPr>
            <p:spPr>
              <a:xfrm rot="5400000">
                <a:off x="12494403" y="3146138"/>
                <a:ext cx="120651" cy="519142"/>
              </a:xfrm>
              <a:prstGeom prst="rect">
                <a:avLst/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BE" sz="1350" noProof="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10066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F48555-C3D5-FE0A-003A-572D38FF4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8B087BE-CDCF-D1BE-CDA8-436AE40C96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13" name="Espace réservé de la date 12">
            <a:extLst>
              <a:ext uri="{FF2B5EF4-FFF2-40B4-BE49-F238E27FC236}">
                <a16:creationId xmlns:a16="http://schemas.microsoft.com/office/drawing/2014/main" id="{4383A87D-ED90-18A2-E6DC-E3ABC10D0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14" name="Espace réservé du pied de page 13">
            <a:extLst>
              <a:ext uri="{FF2B5EF4-FFF2-40B4-BE49-F238E27FC236}">
                <a16:creationId xmlns:a16="http://schemas.microsoft.com/office/drawing/2014/main" id="{CB26ACBE-5411-9728-B161-49B9642BA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B4BBDA4F-858B-7497-DA83-4C1CCD6E3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4074A56F-95EB-2975-1E5E-4105C5FEB0DE}"/>
              </a:ext>
            </a:extLst>
          </p:cNvPr>
          <p:cNvSpPr txBox="1"/>
          <p:nvPr/>
        </p:nvSpPr>
        <p:spPr>
          <a:xfrm>
            <a:off x="9230675" y="22530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5F396D85-B298-F430-A068-19F304AEF1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0675" y="1038194"/>
            <a:ext cx="333385" cy="198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6905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contenu - Blocs textes en coul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F48555-C3D5-FE0A-003A-572D38FF4A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7" name="Espace réservé du contenu 3">
            <a:extLst>
              <a:ext uri="{FF2B5EF4-FFF2-40B4-BE49-F238E27FC236}">
                <a16:creationId xmlns:a16="http://schemas.microsoft.com/office/drawing/2014/main" id="{E7C7B64F-6B82-663B-FCCB-EA80783B2276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885825" y="1841500"/>
            <a:ext cx="8115300" cy="4826000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99C00B5-924D-7245-4275-541EBCABCF1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A37622-D14D-27C4-9791-EC17006015C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9F25E33-1091-27C7-721C-D7B2E3A66AC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EE7E610-AC6E-8102-096A-CF9CC336A961}"/>
              </a:ext>
            </a:extLst>
          </p:cNvPr>
          <p:cNvSpPr txBox="1"/>
          <p:nvPr/>
        </p:nvSpPr>
        <p:spPr>
          <a:xfrm>
            <a:off x="9230675" y="22530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B9AFE96-29DC-DA4B-58E6-5D909EEF56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0675" y="1038194"/>
            <a:ext cx="333385" cy="198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31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ux contenus - Blocs textes en couleu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CF44BC-7EDD-0A43-1298-23FFA05ED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9E53DFF-5FA2-D6EC-7916-59562CBC12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1" y="1841501"/>
            <a:ext cx="4371975" cy="4825999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96AC3F0C-D770-BCDD-1AF7-16ADD6B27253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143062" y="1849895"/>
            <a:ext cx="4371788" cy="4817604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22ADDDA7-E0D0-C09C-0561-7C0C5967D26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CA78E8E7-0FA7-4773-819E-EF6D8570F4F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C55B7E43-4615-1C22-E13E-8078384E1A9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DBA213C-B195-7959-C18E-6801C565969F}"/>
              </a:ext>
            </a:extLst>
          </p:cNvPr>
          <p:cNvSpPr txBox="1"/>
          <p:nvPr/>
        </p:nvSpPr>
        <p:spPr>
          <a:xfrm>
            <a:off x="9230675" y="22530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C7F9812D-49F2-3D37-4B33-8493CB7820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0675" y="1038194"/>
            <a:ext cx="333385" cy="198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29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ois contenus - Blocs textes en couleur -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CF44BC-7EDD-0A43-1298-23FFA05ED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96AC3F0C-D770-BCDD-1AF7-16ADD6B27253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143062" y="1849895"/>
            <a:ext cx="2876363" cy="4817604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22ADDDA7-E0D0-C09C-0561-7C0C5967D26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CA78E8E7-0FA7-4773-819E-EF6D8570F4F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C55B7E43-4615-1C22-E13E-8078384E1A9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3" name="Espace réservé du contenu 3">
            <a:extLst>
              <a:ext uri="{FF2B5EF4-FFF2-40B4-BE49-F238E27FC236}">
                <a16:creationId xmlns:a16="http://schemas.microsoft.com/office/drawing/2014/main" id="{5BFC8AED-A05D-0EBC-ABC9-EDAF4486F21B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3133912" y="1849895"/>
            <a:ext cx="2876363" cy="4817604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6" name="Espace réservé du contenu 3">
            <a:extLst>
              <a:ext uri="{FF2B5EF4-FFF2-40B4-BE49-F238E27FC236}">
                <a16:creationId xmlns:a16="http://schemas.microsoft.com/office/drawing/2014/main" id="{18FA775B-FEA1-1C1C-592E-64BD4A7F840B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6124762" y="1849895"/>
            <a:ext cx="2876363" cy="4817604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217C84F-6B3B-6D0F-B07D-63A545AB5EF5}"/>
              </a:ext>
            </a:extLst>
          </p:cNvPr>
          <p:cNvSpPr txBox="1"/>
          <p:nvPr/>
        </p:nvSpPr>
        <p:spPr>
          <a:xfrm>
            <a:off x="9230675" y="22530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5AC486D-0D93-2946-2D55-CA42916F19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0675" y="1038194"/>
            <a:ext cx="333385" cy="198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16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ois contenus - Blocs textes en couleur -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CF44BC-7EDD-0A43-1298-23FFA05ED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96AC3F0C-D770-BCDD-1AF7-16ADD6B27253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143062" y="1849895"/>
            <a:ext cx="2876363" cy="4817604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22ADDDA7-E0D0-C09C-0561-7C0C5967D26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CA78E8E7-0FA7-4773-819E-EF6D8570F4F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C55B7E43-4615-1C22-E13E-8078384E1A9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3" name="Espace réservé du contenu 3">
            <a:extLst>
              <a:ext uri="{FF2B5EF4-FFF2-40B4-BE49-F238E27FC236}">
                <a16:creationId xmlns:a16="http://schemas.microsoft.com/office/drawing/2014/main" id="{5BFC8AED-A05D-0EBC-ABC9-EDAF4486F21B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3133912" y="1849896"/>
            <a:ext cx="5867213" cy="2061705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6" name="Espace réservé du contenu 3">
            <a:extLst>
              <a:ext uri="{FF2B5EF4-FFF2-40B4-BE49-F238E27FC236}">
                <a16:creationId xmlns:a16="http://schemas.microsoft.com/office/drawing/2014/main" id="{18FA775B-FEA1-1C1C-592E-64BD4A7F840B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3133912" y="4051300"/>
            <a:ext cx="5867213" cy="2616199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349EFA56-C365-C38F-88F4-74CA39220884}"/>
              </a:ext>
            </a:extLst>
          </p:cNvPr>
          <p:cNvSpPr txBox="1"/>
          <p:nvPr/>
        </p:nvSpPr>
        <p:spPr>
          <a:xfrm>
            <a:off x="9230675" y="22530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70E883E2-88CF-C3F7-EA85-553A24BA63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0675" y="1038194"/>
            <a:ext cx="333385" cy="198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70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atre contenus - Blocs textes en couleur -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CF44BC-7EDD-0A43-1298-23FFA05ED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96AC3F0C-D770-BCDD-1AF7-16ADD6B27253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143062" y="1849895"/>
            <a:ext cx="2133413" cy="4817604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22ADDDA7-E0D0-C09C-0561-7C0C5967D26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CA78E8E7-0FA7-4773-819E-EF6D8570F4F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C55B7E43-4615-1C22-E13E-8078384E1A9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3" name="Espace réservé du contenu 3">
            <a:extLst>
              <a:ext uri="{FF2B5EF4-FFF2-40B4-BE49-F238E27FC236}">
                <a16:creationId xmlns:a16="http://schemas.microsoft.com/office/drawing/2014/main" id="{52FA3ED4-25F8-C829-96BF-3CC2ACDE2FDD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2384612" y="1849895"/>
            <a:ext cx="2133413" cy="4817604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6" name="Espace réservé du contenu 3">
            <a:extLst>
              <a:ext uri="{FF2B5EF4-FFF2-40B4-BE49-F238E27FC236}">
                <a16:creationId xmlns:a16="http://schemas.microsoft.com/office/drawing/2014/main" id="{E6E7CEA5-C773-A871-B574-67CC102A3DED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4626162" y="1849895"/>
            <a:ext cx="2133413" cy="4817604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7" name="Espace réservé du contenu 3">
            <a:extLst>
              <a:ext uri="{FF2B5EF4-FFF2-40B4-BE49-F238E27FC236}">
                <a16:creationId xmlns:a16="http://schemas.microsoft.com/office/drawing/2014/main" id="{B506CC93-7D3E-900D-D5DE-3D151F88901D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6867712" y="1849895"/>
            <a:ext cx="2133413" cy="4817604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19EDE8A-EA54-C34B-F165-27EF2E3DA7F0}"/>
              </a:ext>
            </a:extLst>
          </p:cNvPr>
          <p:cNvSpPr txBox="1"/>
          <p:nvPr/>
        </p:nvSpPr>
        <p:spPr>
          <a:xfrm>
            <a:off x="9230675" y="22530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7566F28-695E-1F55-C5A5-4160D6FAD6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0675" y="1038194"/>
            <a:ext cx="333385" cy="198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650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nq contenus - Blocs textes en couleur - 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CF44BC-7EDD-0A43-1298-23FFA05ED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96AC3F0C-D770-BCDD-1AF7-16ADD6B27253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143062" y="1849895"/>
            <a:ext cx="1687220" cy="4817604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22ADDDA7-E0D0-C09C-0561-7C0C5967D26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CA78E8E7-0FA7-4773-819E-EF6D8570F4F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C55B7E43-4615-1C22-E13E-8078384E1A9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13" name="Espace réservé du contenu 3">
            <a:extLst>
              <a:ext uri="{FF2B5EF4-FFF2-40B4-BE49-F238E27FC236}">
                <a16:creationId xmlns:a16="http://schemas.microsoft.com/office/drawing/2014/main" id="{F23225E0-0855-D07B-830E-AE001FE1505A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1935492" y="1849895"/>
            <a:ext cx="1687220" cy="4817604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15" name="Espace réservé du contenu 3">
            <a:extLst>
              <a:ext uri="{FF2B5EF4-FFF2-40B4-BE49-F238E27FC236}">
                <a16:creationId xmlns:a16="http://schemas.microsoft.com/office/drawing/2014/main" id="{B861E814-E45D-3211-3062-241E42FE4E76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3727921" y="1849895"/>
            <a:ext cx="1687220" cy="4817604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17" name="Espace réservé du contenu 3">
            <a:extLst>
              <a:ext uri="{FF2B5EF4-FFF2-40B4-BE49-F238E27FC236}">
                <a16:creationId xmlns:a16="http://schemas.microsoft.com/office/drawing/2014/main" id="{8AC1C514-30DA-6BA2-6D54-FC512EC33F69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5520351" y="1849895"/>
            <a:ext cx="1687220" cy="4817604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18" name="Espace réservé du contenu 3">
            <a:extLst>
              <a:ext uri="{FF2B5EF4-FFF2-40B4-BE49-F238E27FC236}">
                <a16:creationId xmlns:a16="http://schemas.microsoft.com/office/drawing/2014/main" id="{7E3F1433-C266-E552-7B53-AE2645BD2743}"/>
              </a:ext>
            </a:extLst>
          </p:cNvPr>
          <p:cNvSpPr>
            <a:spLocks noGrp="1"/>
          </p:cNvSpPr>
          <p:nvPr>
            <p:ph sz="half" idx="20"/>
          </p:nvPr>
        </p:nvSpPr>
        <p:spPr>
          <a:xfrm>
            <a:off x="7312780" y="1849895"/>
            <a:ext cx="1687220" cy="4817604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DC71F987-1E60-0AA0-B2D2-D62140D12C85}"/>
              </a:ext>
            </a:extLst>
          </p:cNvPr>
          <p:cNvSpPr txBox="1"/>
          <p:nvPr/>
        </p:nvSpPr>
        <p:spPr>
          <a:xfrm>
            <a:off x="9230675" y="22530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8B236CE8-901C-CDD9-3AE3-D03926FA62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0675" y="1038194"/>
            <a:ext cx="333385" cy="198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0860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atre contenus - Blocs textes en couleur -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CF44BC-7EDD-0A43-1298-23FFA05ED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5" name="Espace réservé du contenu 3">
            <a:extLst>
              <a:ext uri="{FF2B5EF4-FFF2-40B4-BE49-F238E27FC236}">
                <a16:creationId xmlns:a16="http://schemas.microsoft.com/office/drawing/2014/main" id="{96AC3F0C-D770-BCDD-1AF7-16ADD6B27253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143062" y="1849896"/>
            <a:ext cx="8858063" cy="2061705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22ADDDA7-E0D0-C09C-0561-7C0C5967D26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CA78E8E7-0FA7-4773-819E-EF6D8570F4F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C55B7E43-4615-1C22-E13E-8078384E1A9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3" name="Espace réservé du contenu 3">
            <a:extLst>
              <a:ext uri="{FF2B5EF4-FFF2-40B4-BE49-F238E27FC236}">
                <a16:creationId xmlns:a16="http://schemas.microsoft.com/office/drawing/2014/main" id="{52FA3ED4-25F8-C829-96BF-3CC2ACDE2FDD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142876" y="4051300"/>
            <a:ext cx="2876550" cy="2616199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6" name="Espace réservé du contenu 3">
            <a:extLst>
              <a:ext uri="{FF2B5EF4-FFF2-40B4-BE49-F238E27FC236}">
                <a16:creationId xmlns:a16="http://schemas.microsoft.com/office/drawing/2014/main" id="{E6E7CEA5-C773-A871-B574-67CC102A3DED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3133726" y="4051300"/>
            <a:ext cx="2876549" cy="2616199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7" name="Espace réservé du contenu 3">
            <a:extLst>
              <a:ext uri="{FF2B5EF4-FFF2-40B4-BE49-F238E27FC236}">
                <a16:creationId xmlns:a16="http://schemas.microsoft.com/office/drawing/2014/main" id="{B506CC93-7D3E-900D-D5DE-3D151F88901D}"/>
              </a:ext>
            </a:extLst>
          </p:cNvPr>
          <p:cNvSpPr>
            <a:spLocks noGrp="1"/>
          </p:cNvSpPr>
          <p:nvPr>
            <p:ph sz="half" idx="19"/>
          </p:nvPr>
        </p:nvSpPr>
        <p:spPr>
          <a:xfrm>
            <a:off x="6124576" y="4051300"/>
            <a:ext cx="2876550" cy="2616199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72387D01-0B89-51B9-81A2-76617D0948CB}"/>
              </a:ext>
            </a:extLst>
          </p:cNvPr>
          <p:cNvSpPr txBox="1"/>
          <p:nvPr/>
        </p:nvSpPr>
        <p:spPr>
          <a:xfrm>
            <a:off x="9230675" y="22530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6C95C98-404B-C9C7-133B-46EB83D4A8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0675" y="1038194"/>
            <a:ext cx="333385" cy="198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270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 + Image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CF44BC-7EDD-0A43-1298-23FFA05ED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E5C7221-6248-ACE5-34D3-AE49D17DCA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2876" y="1841500"/>
            <a:ext cx="4371974" cy="482282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B5ED7C06-35E3-3AE7-86EE-2897900893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629151" y="1841501"/>
            <a:ext cx="4371974" cy="4822823"/>
          </a:xfrm>
        </p:spPr>
        <p:txBody>
          <a:bodyPr bIns="540000" anchor="ctr"/>
          <a:lstStyle>
            <a:lvl1pPr algn="ctr">
              <a:defRPr/>
            </a:lvl1pPr>
          </a:lstStyle>
          <a:p>
            <a:endParaRPr lang="fr-BE" noProof="0" dirty="0"/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D80AD9B6-6E6D-D400-F66C-E3F189CF76D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588CD01E-DCB1-7A87-F181-FB9E4D7929D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65A9A0C4-2D2B-2215-1370-A74AF5872C0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4" name="ZoneTexte 102">
            <a:extLst>
              <a:ext uri="{FF2B5EF4-FFF2-40B4-BE49-F238E27FC236}">
                <a16:creationId xmlns:a16="http://schemas.microsoft.com/office/drawing/2014/main" id="{5A01EABB-6531-CCC5-E521-0784C137BA78}"/>
              </a:ext>
            </a:extLst>
          </p:cNvPr>
          <p:cNvSpPr txBox="1"/>
          <p:nvPr/>
        </p:nvSpPr>
        <p:spPr>
          <a:xfrm>
            <a:off x="9221368" y="-1115"/>
            <a:ext cx="1273976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une image</a:t>
            </a:r>
          </a:p>
        </p:txBody>
      </p:sp>
      <p:sp>
        <p:nvSpPr>
          <p:cNvPr id="5" name="ZoneTexte 102">
            <a:extLst>
              <a:ext uri="{FF2B5EF4-FFF2-40B4-BE49-F238E27FC236}">
                <a16:creationId xmlns:a16="http://schemas.microsoft.com/office/drawing/2014/main" id="{B7566397-5149-79C5-4B35-BA705BF21582}"/>
              </a:ext>
            </a:extLst>
          </p:cNvPr>
          <p:cNvSpPr txBox="1"/>
          <p:nvPr/>
        </p:nvSpPr>
        <p:spPr>
          <a:xfrm>
            <a:off x="9221368" y="453778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image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A5F96A7-CD25-BA08-D6AE-C78E92816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9767" y="400917"/>
            <a:ext cx="220046" cy="285775"/>
          </a:xfrm>
          <a:prstGeom prst="rect">
            <a:avLst/>
          </a:prstGeom>
        </p:spPr>
      </p:pic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0FFA3A8D-F74A-907D-36E1-0922D4BFC67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29150" y="6517465"/>
            <a:ext cx="4371975" cy="146860"/>
          </a:xfrm>
        </p:spPr>
        <p:txBody>
          <a:bodyPr lIns="90000" bIns="54000" anchor="b">
            <a:spAutoFit/>
          </a:bodyPr>
          <a:lstStyle>
            <a:lvl1pPr>
              <a:defRPr sz="600">
                <a:solidFill>
                  <a:schemeClr val="bg1"/>
                </a:solidFill>
              </a:defRPr>
            </a:lvl1pPr>
            <a:lvl2pPr marL="0" indent="0">
              <a:buNone/>
              <a:defRPr sz="1050">
                <a:solidFill>
                  <a:srgbClr val="FF0000"/>
                </a:solidFill>
              </a:defRPr>
            </a:lvl2pPr>
            <a:lvl3pPr>
              <a:defRPr sz="1050">
                <a:solidFill>
                  <a:srgbClr val="FF0000"/>
                </a:solidFill>
              </a:defRPr>
            </a:lvl3pPr>
            <a:lvl4pPr>
              <a:defRPr sz="825">
                <a:solidFill>
                  <a:srgbClr val="FF0000"/>
                </a:solidFill>
              </a:defRPr>
            </a:lvl4pPr>
            <a:lvl5pPr>
              <a:defRPr sz="825">
                <a:solidFill>
                  <a:srgbClr val="FF0000"/>
                </a:solidFill>
              </a:defRPr>
            </a:lvl5pPr>
          </a:lstStyle>
          <a:p>
            <a:pPr lvl="0"/>
            <a:r>
              <a:rPr lang="fr-BE" noProof="0" dirty="0"/>
              <a:t> 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25FDCEC-3A69-C4F7-CC74-4037360D9546}"/>
              </a:ext>
            </a:extLst>
          </p:cNvPr>
          <p:cNvSpPr txBox="1"/>
          <p:nvPr/>
        </p:nvSpPr>
        <p:spPr>
          <a:xfrm>
            <a:off x="9230675" y="842501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ADDDDBCA-CDB4-1A23-00C5-CDAF72EBB8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0675" y="1858164"/>
            <a:ext cx="333385" cy="198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505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 couleurs + Image à gau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CF44BC-7EDD-0A43-1298-23FFA05ED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B5ED7C06-35E3-3AE7-86EE-2897900893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42876" y="1841501"/>
            <a:ext cx="4371974" cy="4822823"/>
          </a:xfrm>
        </p:spPr>
        <p:txBody>
          <a:bodyPr bIns="540000" anchor="ctr"/>
          <a:lstStyle>
            <a:lvl1pPr algn="ctr">
              <a:defRPr/>
            </a:lvl1pPr>
          </a:lstStyle>
          <a:p>
            <a:endParaRPr lang="fr-BE" noProof="0" dirty="0"/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D80AD9B6-6E6D-D400-F66C-E3F189CF76D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588CD01E-DCB1-7A87-F181-FB9E4D7929D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65A9A0C4-2D2B-2215-1370-A74AF5872C0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4" name="ZoneTexte 102">
            <a:extLst>
              <a:ext uri="{FF2B5EF4-FFF2-40B4-BE49-F238E27FC236}">
                <a16:creationId xmlns:a16="http://schemas.microsoft.com/office/drawing/2014/main" id="{5A01EABB-6531-CCC5-E521-0784C137BA78}"/>
              </a:ext>
            </a:extLst>
          </p:cNvPr>
          <p:cNvSpPr txBox="1"/>
          <p:nvPr/>
        </p:nvSpPr>
        <p:spPr>
          <a:xfrm>
            <a:off x="9221368" y="-1115"/>
            <a:ext cx="1273976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une image</a:t>
            </a:r>
          </a:p>
        </p:txBody>
      </p:sp>
      <p:sp>
        <p:nvSpPr>
          <p:cNvPr id="5" name="ZoneTexte 102">
            <a:extLst>
              <a:ext uri="{FF2B5EF4-FFF2-40B4-BE49-F238E27FC236}">
                <a16:creationId xmlns:a16="http://schemas.microsoft.com/office/drawing/2014/main" id="{B7566397-5149-79C5-4B35-BA705BF21582}"/>
              </a:ext>
            </a:extLst>
          </p:cNvPr>
          <p:cNvSpPr txBox="1"/>
          <p:nvPr/>
        </p:nvSpPr>
        <p:spPr>
          <a:xfrm>
            <a:off x="9221368" y="453778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image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A5F96A7-CD25-BA08-D6AE-C78E92816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9767" y="400917"/>
            <a:ext cx="220046" cy="285775"/>
          </a:xfrm>
          <a:prstGeom prst="rect">
            <a:avLst/>
          </a:prstGeom>
        </p:spPr>
      </p:pic>
      <p:sp>
        <p:nvSpPr>
          <p:cNvPr id="11" name="Espace réservé du contenu 3">
            <a:extLst>
              <a:ext uri="{FF2B5EF4-FFF2-40B4-BE49-F238E27FC236}">
                <a16:creationId xmlns:a16="http://schemas.microsoft.com/office/drawing/2014/main" id="{BE8E06B1-D3B0-D2ED-EBD4-ACDBC8C04F5D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4629337" y="1849895"/>
            <a:ext cx="4371788" cy="4817604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C0963323-29E0-A94D-92AF-191C627FF04A}"/>
              </a:ext>
            </a:extLst>
          </p:cNvPr>
          <p:cNvSpPr txBox="1"/>
          <p:nvPr/>
        </p:nvSpPr>
        <p:spPr>
          <a:xfrm>
            <a:off x="9230675" y="842501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532455BD-F538-26D5-C403-B1AC74DE28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0675" y="1858164"/>
            <a:ext cx="333385" cy="198861"/>
          </a:xfrm>
          <a:prstGeom prst="rect">
            <a:avLst/>
          </a:prstGeom>
        </p:spPr>
      </p:pic>
      <p:sp>
        <p:nvSpPr>
          <p:cNvPr id="14" name="Espace réservé du texte 12">
            <a:extLst>
              <a:ext uri="{FF2B5EF4-FFF2-40B4-BE49-F238E27FC236}">
                <a16:creationId xmlns:a16="http://schemas.microsoft.com/office/drawing/2014/main" id="{3BD84ECD-59A5-F8F8-3A19-36E2E36099E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2689" y="6517465"/>
            <a:ext cx="4371975" cy="146860"/>
          </a:xfrm>
        </p:spPr>
        <p:txBody>
          <a:bodyPr vert="horz" lIns="90000" tIns="0" rIns="0" bIns="54000" rtlCol="0" anchor="b">
            <a:spAutoFit/>
          </a:bodyPr>
          <a:lstStyle>
            <a:lvl1pPr>
              <a:defRPr lang="fr-BE" sz="600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27629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ois contenus - Blocs textes en couleur - image gau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9A53A3F0-F02A-0191-8572-4D99EA0F6A6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142875" y="1849895"/>
            <a:ext cx="2876550" cy="4817605"/>
          </a:xfrm>
        </p:spPr>
        <p:txBody>
          <a:bodyPr/>
          <a:lstStyle/>
          <a:p>
            <a:endParaRPr lang="fr-BE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9CF44BC-7EDD-0A43-1298-23FFA05ED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22ADDDA7-E0D0-C09C-0561-7C0C5967D26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CA78E8E7-0FA7-4773-819E-EF6D8570F4F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C55B7E43-4615-1C22-E13E-8078384E1A9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3" name="Espace réservé du contenu 3">
            <a:extLst>
              <a:ext uri="{FF2B5EF4-FFF2-40B4-BE49-F238E27FC236}">
                <a16:creationId xmlns:a16="http://schemas.microsoft.com/office/drawing/2014/main" id="{5BFC8AED-A05D-0EBC-ABC9-EDAF4486F21B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3133912" y="1849896"/>
            <a:ext cx="5867213" cy="1502905"/>
          </a:xfrm>
          <a:prstGeom prst="rect">
            <a:avLst/>
          </a:prstGeom>
          <a:noFill/>
        </p:spPr>
        <p:txBody>
          <a:bodyPr lIns="180000" tIns="0" rIns="180000" bIns="180000"/>
          <a:lstStyle>
            <a:lvl1pPr>
              <a:defRPr sz="1800" b="1"/>
            </a:lvl1pPr>
            <a:lvl2pPr>
              <a:defRPr sz="1800"/>
            </a:lvl2pPr>
            <a:lvl3pPr>
              <a:defRPr sz="18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6" name="Espace réservé du contenu 3">
            <a:extLst>
              <a:ext uri="{FF2B5EF4-FFF2-40B4-BE49-F238E27FC236}">
                <a16:creationId xmlns:a16="http://schemas.microsoft.com/office/drawing/2014/main" id="{18FA775B-FEA1-1C1C-592E-64BD4A7F840B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3133912" y="3505202"/>
            <a:ext cx="5867213" cy="3162297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13" name="ZoneTexte 102">
            <a:extLst>
              <a:ext uri="{FF2B5EF4-FFF2-40B4-BE49-F238E27FC236}">
                <a16:creationId xmlns:a16="http://schemas.microsoft.com/office/drawing/2014/main" id="{66E4DCF8-4B97-4B33-D270-0B5714A9C019}"/>
              </a:ext>
            </a:extLst>
          </p:cNvPr>
          <p:cNvSpPr txBox="1"/>
          <p:nvPr userDrawn="1"/>
        </p:nvSpPr>
        <p:spPr>
          <a:xfrm>
            <a:off x="9221368" y="-1115"/>
            <a:ext cx="1273976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une image</a:t>
            </a:r>
          </a:p>
        </p:txBody>
      </p:sp>
      <p:sp>
        <p:nvSpPr>
          <p:cNvPr id="14" name="ZoneTexte 102">
            <a:extLst>
              <a:ext uri="{FF2B5EF4-FFF2-40B4-BE49-F238E27FC236}">
                <a16:creationId xmlns:a16="http://schemas.microsoft.com/office/drawing/2014/main" id="{3963F831-D1C4-3D73-A37E-14375EDEB75F}"/>
              </a:ext>
            </a:extLst>
          </p:cNvPr>
          <p:cNvSpPr txBox="1"/>
          <p:nvPr userDrawn="1"/>
        </p:nvSpPr>
        <p:spPr>
          <a:xfrm>
            <a:off x="9221368" y="453778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image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48727247-51F9-B934-439B-DD05E52F535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89767" y="400917"/>
            <a:ext cx="220046" cy="285775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F7F930EE-7413-5F3E-C47D-E109275ED5FF}"/>
              </a:ext>
            </a:extLst>
          </p:cNvPr>
          <p:cNvSpPr txBox="1"/>
          <p:nvPr userDrawn="1"/>
        </p:nvSpPr>
        <p:spPr>
          <a:xfrm>
            <a:off x="9230675" y="842501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9EE327DA-0855-0FF7-6420-F0B363A0DE3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30675" y="1858164"/>
            <a:ext cx="333385" cy="198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372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ois contenus - Blocs textes en couleur - image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3">
            <a:extLst>
              <a:ext uri="{FF2B5EF4-FFF2-40B4-BE49-F238E27FC236}">
                <a16:creationId xmlns:a16="http://schemas.microsoft.com/office/drawing/2014/main" id="{5BFC8AED-A05D-0EBC-ABC9-EDAF4486F21B}"/>
              </a:ext>
            </a:extLst>
          </p:cNvPr>
          <p:cNvSpPr>
            <a:spLocks noGrp="1"/>
          </p:cNvSpPr>
          <p:nvPr>
            <p:ph sz="half" idx="17"/>
          </p:nvPr>
        </p:nvSpPr>
        <p:spPr>
          <a:xfrm>
            <a:off x="142876" y="1849896"/>
            <a:ext cx="5867213" cy="1502905"/>
          </a:xfrm>
          <a:prstGeom prst="rect">
            <a:avLst/>
          </a:prstGeom>
          <a:noFill/>
        </p:spPr>
        <p:txBody>
          <a:bodyPr lIns="180000" tIns="0" rIns="180000" bIns="180000"/>
          <a:lstStyle>
            <a:lvl1pPr>
              <a:defRPr sz="1800" b="1"/>
            </a:lvl1pPr>
            <a:lvl2pPr>
              <a:defRPr sz="1800"/>
            </a:lvl2pPr>
            <a:lvl3pPr>
              <a:defRPr sz="18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6" name="Espace réservé du contenu 3">
            <a:extLst>
              <a:ext uri="{FF2B5EF4-FFF2-40B4-BE49-F238E27FC236}">
                <a16:creationId xmlns:a16="http://schemas.microsoft.com/office/drawing/2014/main" id="{18FA775B-FEA1-1C1C-592E-64BD4A7F840B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142876" y="3505202"/>
            <a:ext cx="5867213" cy="3162297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9A53A3F0-F02A-0191-8572-4D99EA0F6A64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127750" y="1849895"/>
            <a:ext cx="2876550" cy="4817605"/>
          </a:xfrm>
        </p:spPr>
        <p:txBody>
          <a:bodyPr/>
          <a:lstStyle/>
          <a:p>
            <a:endParaRPr lang="fr-BE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9CF44BC-7EDD-0A43-1298-23FFA05ED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22ADDDA7-E0D0-C09C-0561-7C0C5967D26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CA78E8E7-0FA7-4773-819E-EF6D8570F4F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C55B7E43-4615-1C22-E13E-8078384E1A9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4" name="ZoneTexte 102">
            <a:extLst>
              <a:ext uri="{FF2B5EF4-FFF2-40B4-BE49-F238E27FC236}">
                <a16:creationId xmlns:a16="http://schemas.microsoft.com/office/drawing/2014/main" id="{CC8A2792-00D6-2038-3AE5-42D37A62F96D}"/>
              </a:ext>
            </a:extLst>
          </p:cNvPr>
          <p:cNvSpPr txBox="1"/>
          <p:nvPr userDrawn="1"/>
        </p:nvSpPr>
        <p:spPr>
          <a:xfrm>
            <a:off x="9221368" y="-1115"/>
            <a:ext cx="1273976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une image</a:t>
            </a:r>
          </a:p>
        </p:txBody>
      </p:sp>
      <p:sp>
        <p:nvSpPr>
          <p:cNvPr id="5" name="ZoneTexte 102">
            <a:extLst>
              <a:ext uri="{FF2B5EF4-FFF2-40B4-BE49-F238E27FC236}">
                <a16:creationId xmlns:a16="http://schemas.microsoft.com/office/drawing/2014/main" id="{31989D6F-BFD8-754B-9038-3170B3C5479D}"/>
              </a:ext>
            </a:extLst>
          </p:cNvPr>
          <p:cNvSpPr txBox="1"/>
          <p:nvPr userDrawn="1"/>
        </p:nvSpPr>
        <p:spPr>
          <a:xfrm>
            <a:off x="9221368" y="453778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image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47620FD9-0456-5E9D-70AF-17B283A805A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89767" y="400917"/>
            <a:ext cx="220046" cy="285775"/>
          </a:xfrm>
          <a:prstGeom prst="rect">
            <a:avLst/>
          </a:prstGeom>
        </p:spPr>
      </p:pic>
      <p:sp>
        <p:nvSpPr>
          <p:cNvPr id="14" name="ZoneTexte 13">
            <a:extLst>
              <a:ext uri="{FF2B5EF4-FFF2-40B4-BE49-F238E27FC236}">
                <a16:creationId xmlns:a16="http://schemas.microsoft.com/office/drawing/2014/main" id="{2C79D34A-68A9-C0EE-EEB8-3F9BE627B696}"/>
              </a:ext>
            </a:extLst>
          </p:cNvPr>
          <p:cNvSpPr txBox="1"/>
          <p:nvPr userDrawn="1"/>
        </p:nvSpPr>
        <p:spPr>
          <a:xfrm>
            <a:off x="9230675" y="842501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9AADC66-42FE-1FE1-C908-B22AF8381BA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30675" y="1858164"/>
            <a:ext cx="333385" cy="198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6426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 + Image à gauche et accro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CF44BC-7EDD-0A43-1298-23FFA05ED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B5ED7C06-35E3-3AE7-86EE-2897900893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42876" y="1841501"/>
            <a:ext cx="4371974" cy="4822823"/>
          </a:xfrm>
        </p:spPr>
        <p:txBody>
          <a:bodyPr bIns="540000" anchor="ctr"/>
          <a:lstStyle>
            <a:lvl1pPr algn="ctr">
              <a:defRPr/>
            </a:lvl1pPr>
          </a:lstStyle>
          <a:p>
            <a:endParaRPr lang="fr-BE" noProof="0" dirty="0"/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D80AD9B6-6E6D-D400-F66C-E3F189CF76D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588CD01E-DCB1-7A87-F181-FB9E4D7929D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65A9A0C4-2D2B-2215-1370-A74AF5872C0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4" name="ZoneTexte 102">
            <a:extLst>
              <a:ext uri="{FF2B5EF4-FFF2-40B4-BE49-F238E27FC236}">
                <a16:creationId xmlns:a16="http://schemas.microsoft.com/office/drawing/2014/main" id="{5A01EABB-6531-CCC5-E521-0784C137BA78}"/>
              </a:ext>
            </a:extLst>
          </p:cNvPr>
          <p:cNvSpPr txBox="1"/>
          <p:nvPr/>
        </p:nvSpPr>
        <p:spPr>
          <a:xfrm>
            <a:off x="9221368" y="-1115"/>
            <a:ext cx="1273976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une image</a:t>
            </a:r>
          </a:p>
        </p:txBody>
      </p:sp>
      <p:sp>
        <p:nvSpPr>
          <p:cNvPr id="5" name="ZoneTexte 102">
            <a:extLst>
              <a:ext uri="{FF2B5EF4-FFF2-40B4-BE49-F238E27FC236}">
                <a16:creationId xmlns:a16="http://schemas.microsoft.com/office/drawing/2014/main" id="{B7566397-5149-79C5-4B35-BA705BF21582}"/>
              </a:ext>
            </a:extLst>
          </p:cNvPr>
          <p:cNvSpPr txBox="1"/>
          <p:nvPr/>
        </p:nvSpPr>
        <p:spPr>
          <a:xfrm>
            <a:off x="9221368" y="453778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image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A5F96A7-CD25-BA08-D6AE-C78E92816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9767" y="400917"/>
            <a:ext cx="220046" cy="285775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EF624BA-8DAB-5105-21F0-C4834BBBE5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29151" y="1841500"/>
            <a:ext cx="4371974" cy="4822824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2400" b="1"/>
            </a:lvl1pPr>
            <a:lvl2pPr>
              <a:lnSpc>
                <a:spcPct val="80000"/>
              </a:lnSpc>
              <a:defRPr sz="2400" b="1"/>
            </a:lvl2pPr>
            <a:lvl3pPr>
              <a:lnSpc>
                <a:spcPct val="80000"/>
              </a:lnSpc>
              <a:defRPr sz="2400" b="1"/>
            </a:lvl3pPr>
            <a:lvl4pPr>
              <a:lnSpc>
                <a:spcPct val="80000"/>
              </a:lnSpc>
              <a:defRPr sz="2400" b="1"/>
            </a:lvl4pPr>
            <a:lvl5pPr>
              <a:lnSpc>
                <a:spcPct val="80000"/>
              </a:lnSpc>
              <a:defRPr sz="2400" b="1"/>
            </a:lvl5pPr>
            <a:lvl6pPr>
              <a:lnSpc>
                <a:spcPct val="80000"/>
              </a:lnSpc>
              <a:defRPr sz="2400" b="1"/>
            </a:lvl6pPr>
            <a:lvl7pPr>
              <a:lnSpc>
                <a:spcPct val="80000"/>
              </a:lnSpc>
              <a:defRPr sz="2400" b="1"/>
            </a:lvl7pPr>
            <a:lvl8pPr>
              <a:lnSpc>
                <a:spcPct val="80000"/>
              </a:lnSpc>
              <a:defRPr sz="2400" b="1"/>
            </a:lvl8pPr>
            <a:lvl9pPr>
              <a:lnSpc>
                <a:spcPct val="80000"/>
              </a:lnSpc>
              <a:defRPr sz="2400" b="1"/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  <p:sp>
        <p:nvSpPr>
          <p:cNvPr id="11" name="Espace réservé du texte 12">
            <a:extLst>
              <a:ext uri="{FF2B5EF4-FFF2-40B4-BE49-F238E27FC236}">
                <a16:creationId xmlns:a16="http://schemas.microsoft.com/office/drawing/2014/main" id="{AEC8CF51-FAA1-EACE-7910-90EAEC744E7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2689" y="6517465"/>
            <a:ext cx="4371975" cy="146860"/>
          </a:xfrm>
        </p:spPr>
        <p:txBody>
          <a:bodyPr vert="horz" lIns="90000" tIns="0" rIns="0" bIns="54000" rtlCol="0" anchor="b">
            <a:spAutoFit/>
          </a:bodyPr>
          <a:lstStyle>
            <a:lvl1pPr>
              <a:defRPr lang="fr-BE" sz="600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84542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+ un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CF44BC-7EDD-0A43-1298-23FFA05ED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B5ED7C06-35E3-3AE7-86EE-2897900893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42876" y="1841501"/>
            <a:ext cx="8858250" cy="4822823"/>
          </a:xfrm>
        </p:spPr>
        <p:txBody>
          <a:bodyPr bIns="540000" anchor="ctr"/>
          <a:lstStyle>
            <a:lvl1pPr algn="ctr">
              <a:defRPr/>
            </a:lvl1pPr>
          </a:lstStyle>
          <a:p>
            <a:endParaRPr lang="fr-BE" noProof="0" dirty="0"/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D80AD9B6-6E6D-D400-F66C-E3F189CF76D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588CD01E-DCB1-7A87-F181-FB9E4D7929D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65A9A0C4-2D2B-2215-1370-A74AF5872C0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4" name="ZoneTexte 102">
            <a:extLst>
              <a:ext uri="{FF2B5EF4-FFF2-40B4-BE49-F238E27FC236}">
                <a16:creationId xmlns:a16="http://schemas.microsoft.com/office/drawing/2014/main" id="{5A01EABB-6531-CCC5-E521-0784C137BA78}"/>
              </a:ext>
            </a:extLst>
          </p:cNvPr>
          <p:cNvSpPr txBox="1"/>
          <p:nvPr/>
        </p:nvSpPr>
        <p:spPr>
          <a:xfrm>
            <a:off x="9221368" y="-1115"/>
            <a:ext cx="1273976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une image</a:t>
            </a:r>
          </a:p>
        </p:txBody>
      </p:sp>
      <p:sp>
        <p:nvSpPr>
          <p:cNvPr id="5" name="ZoneTexte 102">
            <a:extLst>
              <a:ext uri="{FF2B5EF4-FFF2-40B4-BE49-F238E27FC236}">
                <a16:creationId xmlns:a16="http://schemas.microsoft.com/office/drawing/2014/main" id="{B7566397-5149-79C5-4B35-BA705BF21582}"/>
              </a:ext>
            </a:extLst>
          </p:cNvPr>
          <p:cNvSpPr txBox="1"/>
          <p:nvPr/>
        </p:nvSpPr>
        <p:spPr>
          <a:xfrm>
            <a:off x="9221368" y="453778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image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A5F96A7-CD25-BA08-D6AE-C78E92816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9767" y="400917"/>
            <a:ext cx="220046" cy="285775"/>
          </a:xfrm>
          <a:prstGeom prst="rect">
            <a:avLst/>
          </a:prstGeom>
        </p:spPr>
      </p:pic>
      <p:sp>
        <p:nvSpPr>
          <p:cNvPr id="3" name="Espace réservé du texte 12">
            <a:extLst>
              <a:ext uri="{FF2B5EF4-FFF2-40B4-BE49-F238E27FC236}">
                <a16:creationId xmlns:a16="http://schemas.microsoft.com/office/drawing/2014/main" id="{B6B644A2-8EB6-2D41-4B8E-57546D43147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2689" y="6517465"/>
            <a:ext cx="8858250" cy="146860"/>
          </a:xfrm>
        </p:spPr>
        <p:txBody>
          <a:bodyPr vert="horz" wrap="square" lIns="90000" tIns="0" rIns="0" bIns="54000" rtlCol="0" anchor="b">
            <a:spAutoFit/>
          </a:bodyPr>
          <a:lstStyle>
            <a:lvl1pPr>
              <a:defRPr lang="fr-BE" sz="600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46687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+ deux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CF44BC-7EDD-0A43-1298-23FFA05ED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B5ED7C06-35E3-3AE7-86EE-2897900893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42876" y="1841501"/>
            <a:ext cx="4371974" cy="4822823"/>
          </a:xfrm>
        </p:spPr>
        <p:txBody>
          <a:bodyPr bIns="540000" anchor="ctr"/>
          <a:lstStyle>
            <a:lvl1pPr algn="ctr">
              <a:defRPr/>
            </a:lvl1pPr>
          </a:lstStyle>
          <a:p>
            <a:endParaRPr lang="fr-BE" noProof="0" dirty="0"/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D80AD9B6-6E6D-D400-F66C-E3F189CF76D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588CD01E-DCB1-7A87-F181-FB9E4D7929D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65A9A0C4-2D2B-2215-1370-A74AF5872C0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4" name="ZoneTexte 102">
            <a:extLst>
              <a:ext uri="{FF2B5EF4-FFF2-40B4-BE49-F238E27FC236}">
                <a16:creationId xmlns:a16="http://schemas.microsoft.com/office/drawing/2014/main" id="{5A01EABB-6531-CCC5-E521-0784C137BA78}"/>
              </a:ext>
            </a:extLst>
          </p:cNvPr>
          <p:cNvSpPr txBox="1"/>
          <p:nvPr/>
        </p:nvSpPr>
        <p:spPr>
          <a:xfrm>
            <a:off x="9221368" y="-1115"/>
            <a:ext cx="1273976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une image</a:t>
            </a:r>
          </a:p>
        </p:txBody>
      </p:sp>
      <p:sp>
        <p:nvSpPr>
          <p:cNvPr id="5" name="ZoneTexte 102">
            <a:extLst>
              <a:ext uri="{FF2B5EF4-FFF2-40B4-BE49-F238E27FC236}">
                <a16:creationId xmlns:a16="http://schemas.microsoft.com/office/drawing/2014/main" id="{B7566397-5149-79C5-4B35-BA705BF21582}"/>
              </a:ext>
            </a:extLst>
          </p:cNvPr>
          <p:cNvSpPr txBox="1"/>
          <p:nvPr/>
        </p:nvSpPr>
        <p:spPr>
          <a:xfrm>
            <a:off x="9221368" y="453778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image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A5F96A7-CD25-BA08-D6AE-C78E92816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9767" y="400917"/>
            <a:ext cx="220046" cy="285775"/>
          </a:xfrm>
          <a:prstGeom prst="rect">
            <a:avLst/>
          </a:prstGeom>
        </p:spPr>
      </p:pic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6907E76D-1F76-FBC9-45CB-57AB0043701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629151" y="1841501"/>
            <a:ext cx="4371974" cy="4822823"/>
          </a:xfrm>
        </p:spPr>
        <p:txBody>
          <a:bodyPr bIns="540000" anchor="ctr"/>
          <a:lstStyle>
            <a:lvl1pPr algn="ctr">
              <a:defRPr/>
            </a:lvl1pPr>
          </a:lstStyle>
          <a:p>
            <a:endParaRPr lang="fr-BE" noProof="0" dirty="0"/>
          </a:p>
        </p:txBody>
      </p:sp>
      <p:sp>
        <p:nvSpPr>
          <p:cNvPr id="11" name="Espace réservé du texte 12">
            <a:extLst>
              <a:ext uri="{FF2B5EF4-FFF2-40B4-BE49-F238E27FC236}">
                <a16:creationId xmlns:a16="http://schemas.microsoft.com/office/drawing/2014/main" id="{DF46B51C-268B-C4DE-D1DC-0C0537E3921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2689" y="6517465"/>
            <a:ext cx="4371975" cy="146860"/>
          </a:xfrm>
        </p:spPr>
        <p:txBody>
          <a:bodyPr vert="horz" lIns="90000" tIns="0" rIns="0" bIns="54000" rtlCol="0" anchor="b">
            <a:spAutoFit/>
          </a:bodyPr>
          <a:lstStyle>
            <a:lvl1pPr>
              <a:defRPr lang="fr-BE" sz="600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dirty="0"/>
              <a:t> </a:t>
            </a:r>
          </a:p>
        </p:txBody>
      </p:sp>
      <p:sp>
        <p:nvSpPr>
          <p:cNvPr id="12" name="Espace réservé du texte 12">
            <a:extLst>
              <a:ext uri="{FF2B5EF4-FFF2-40B4-BE49-F238E27FC236}">
                <a16:creationId xmlns:a16="http://schemas.microsoft.com/office/drawing/2014/main" id="{6EA94005-8DAB-9B6E-A275-DBEA14D8001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629150" y="6517465"/>
            <a:ext cx="4371975" cy="146860"/>
          </a:xfrm>
        </p:spPr>
        <p:txBody>
          <a:bodyPr vert="horz" lIns="90000" tIns="0" rIns="0" bIns="54000" rtlCol="0" anchor="b">
            <a:spAutoFit/>
          </a:bodyPr>
          <a:lstStyle>
            <a:lvl1pPr>
              <a:defRPr lang="fr-BE" sz="600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739165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+ trois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CF44BC-7EDD-0A43-1298-23FFA05ED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D80AD9B6-6E6D-D400-F66C-E3F189CF76D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588CD01E-DCB1-7A87-F181-FB9E4D7929D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65A9A0C4-2D2B-2215-1370-A74AF5872C0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4" name="ZoneTexte 102">
            <a:extLst>
              <a:ext uri="{FF2B5EF4-FFF2-40B4-BE49-F238E27FC236}">
                <a16:creationId xmlns:a16="http://schemas.microsoft.com/office/drawing/2014/main" id="{5A01EABB-6531-CCC5-E521-0784C137BA78}"/>
              </a:ext>
            </a:extLst>
          </p:cNvPr>
          <p:cNvSpPr txBox="1"/>
          <p:nvPr/>
        </p:nvSpPr>
        <p:spPr>
          <a:xfrm>
            <a:off x="9221368" y="-1115"/>
            <a:ext cx="1273976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une image</a:t>
            </a:r>
          </a:p>
        </p:txBody>
      </p:sp>
      <p:sp>
        <p:nvSpPr>
          <p:cNvPr id="5" name="ZoneTexte 102">
            <a:extLst>
              <a:ext uri="{FF2B5EF4-FFF2-40B4-BE49-F238E27FC236}">
                <a16:creationId xmlns:a16="http://schemas.microsoft.com/office/drawing/2014/main" id="{B7566397-5149-79C5-4B35-BA705BF21582}"/>
              </a:ext>
            </a:extLst>
          </p:cNvPr>
          <p:cNvSpPr txBox="1"/>
          <p:nvPr/>
        </p:nvSpPr>
        <p:spPr>
          <a:xfrm>
            <a:off x="9221368" y="453778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image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A5F96A7-CD25-BA08-D6AE-C78E92816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9767" y="400917"/>
            <a:ext cx="220046" cy="285775"/>
          </a:xfrm>
          <a:prstGeom prst="rect">
            <a:avLst/>
          </a:prstGeom>
        </p:spPr>
      </p:pic>
      <p:sp>
        <p:nvSpPr>
          <p:cNvPr id="16" name="Espace réservé pour une image  5">
            <a:extLst>
              <a:ext uri="{FF2B5EF4-FFF2-40B4-BE49-F238E27FC236}">
                <a16:creationId xmlns:a16="http://schemas.microsoft.com/office/drawing/2014/main" id="{754DC20F-93E7-D0C9-B607-D17814CBBFE2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42876" y="1841501"/>
            <a:ext cx="2876549" cy="4822823"/>
          </a:xfrm>
        </p:spPr>
        <p:txBody>
          <a:bodyPr bIns="540000" anchor="ctr"/>
          <a:lstStyle>
            <a:lvl1pPr algn="ctr">
              <a:defRPr/>
            </a:lvl1pPr>
          </a:lstStyle>
          <a:p>
            <a:endParaRPr lang="fr-BE" noProof="0" dirty="0"/>
          </a:p>
        </p:txBody>
      </p:sp>
      <p:sp>
        <p:nvSpPr>
          <p:cNvPr id="17" name="Espace réservé du texte 12">
            <a:extLst>
              <a:ext uri="{FF2B5EF4-FFF2-40B4-BE49-F238E27FC236}">
                <a16:creationId xmlns:a16="http://schemas.microsoft.com/office/drawing/2014/main" id="{0C8D7096-7890-0019-B883-2A48C7D4F4E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42690" y="6517465"/>
            <a:ext cx="2876549" cy="146860"/>
          </a:xfrm>
        </p:spPr>
        <p:txBody>
          <a:bodyPr vert="horz" wrap="square" lIns="90000" tIns="0" rIns="0" bIns="54000" rtlCol="0" anchor="b">
            <a:spAutoFit/>
          </a:bodyPr>
          <a:lstStyle>
            <a:lvl1pPr>
              <a:defRPr lang="fr-BE" sz="600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dirty="0"/>
              <a:t> </a:t>
            </a:r>
          </a:p>
        </p:txBody>
      </p:sp>
      <p:sp>
        <p:nvSpPr>
          <p:cNvPr id="18" name="Espace réservé pour une image  5">
            <a:extLst>
              <a:ext uri="{FF2B5EF4-FFF2-40B4-BE49-F238E27FC236}">
                <a16:creationId xmlns:a16="http://schemas.microsoft.com/office/drawing/2014/main" id="{62F368AC-45FD-52C9-2B1B-930EF9EE5B3D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133726" y="1841501"/>
            <a:ext cx="2876549" cy="4822823"/>
          </a:xfrm>
        </p:spPr>
        <p:txBody>
          <a:bodyPr bIns="540000" anchor="ctr"/>
          <a:lstStyle>
            <a:lvl1pPr algn="ctr">
              <a:defRPr/>
            </a:lvl1pPr>
          </a:lstStyle>
          <a:p>
            <a:endParaRPr lang="fr-BE" noProof="0" dirty="0"/>
          </a:p>
        </p:txBody>
      </p:sp>
      <p:sp>
        <p:nvSpPr>
          <p:cNvPr id="19" name="Espace réservé du texte 12">
            <a:extLst>
              <a:ext uri="{FF2B5EF4-FFF2-40B4-BE49-F238E27FC236}">
                <a16:creationId xmlns:a16="http://schemas.microsoft.com/office/drawing/2014/main" id="{1BB4C79B-F577-6938-41DA-D448A7B7276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133540" y="6517465"/>
            <a:ext cx="2876549" cy="146860"/>
          </a:xfrm>
        </p:spPr>
        <p:txBody>
          <a:bodyPr vert="horz" wrap="square" lIns="90000" tIns="0" rIns="0" bIns="54000" rtlCol="0" anchor="b">
            <a:spAutoFit/>
          </a:bodyPr>
          <a:lstStyle>
            <a:lvl1pPr>
              <a:defRPr lang="fr-BE" sz="600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dirty="0"/>
              <a:t> </a:t>
            </a:r>
          </a:p>
        </p:txBody>
      </p:sp>
      <p:sp>
        <p:nvSpPr>
          <p:cNvPr id="20" name="Espace réservé pour une image  5">
            <a:extLst>
              <a:ext uri="{FF2B5EF4-FFF2-40B4-BE49-F238E27FC236}">
                <a16:creationId xmlns:a16="http://schemas.microsoft.com/office/drawing/2014/main" id="{4584BD16-1689-1CAD-2BF4-37386F35F50E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124203" y="1841501"/>
            <a:ext cx="2876549" cy="4822823"/>
          </a:xfrm>
        </p:spPr>
        <p:txBody>
          <a:bodyPr bIns="540000" anchor="ctr"/>
          <a:lstStyle>
            <a:lvl1pPr algn="ctr">
              <a:defRPr/>
            </a:lvl1pPr>
          </a:lstStyle>
          <a:p>
            <a:endParaRPr lang="fr-BE" noProof="0" dirty="0"/>
          </a:p>
        </p:txBody>
      </p:sp>
      <p:sp>
        <p:nvSpPr>
          <p:cNvPr id="21" name="Espace réservé du texte 12">
            <a:extLst>
              <a:ext uri="{FF2B5EF4-FFF2-40B4-BE49-F238E27FC236}">
                <a16:creationId xmlns:a16="http://schemas.microsoft.com/office/drawing/2014/main" id="{68A1E6BF-49BB-7A14-B50A-0CFB30F8554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124016" y="6517465"/>
            <a:ext cx="2876549" cy="146860"/>
          </a:xfrm>
        </p:spPr>
        <p:txBody>
          <a:bodyPr vert="horz" wrap="square" lIns="90000" tIns="0" rIns="0" bIns="54000" rtlCol="0" anchor="b">
            <a:spAutoFit/>
          </a:bodyPr>
          <a:lstStyle>
            <a:lvl1pPr>
              <a:defRPr lang="fr-BE" sz="600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37514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+ quatr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CF44BC-7EDD-0A43-1298-23FFA05ED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22ADDDA7-E0D0-C09C-0561-7C0C5967D26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CA78E8E7-0FA7-4773-819E-EF6D8570F4F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C55B7E43-4615-1C22-E13E-8078384E1A9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14" name="Espace réservé pour une image  5">
            <a:extLst>
              <a:ext uri="{FF2B5EF4-FFF2-40B4-BE49-F238E27FC236}">
                <a16:creationId xmlns:a16="http://schemas.microsoft.com/office/drawing/2014/main" id="{7531A113-F9BF-69E0-1A09-42967E3EF770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142876" y="1841501"/>
            <a:ext cx="2133599" cy="4822823"/>
          </a:xfrm>
        </p:spPr>
        <p:txBody>
          <a:bodyPr bIns="540000" anchor="ctr"/>
          <a:lstStyle>
            <a:lvl1pPr algn="ctr">
              <a:defRPr/>
            </a:lvl1pPr>
          </a:lstStyle>
          <a:p>
            <a:endParaRPr lang="fr-BE" noProof="0" dirty="0"/>
          </a:p>
        </p:txBody>
      </p:sp>
      <p:sp>
        <p:nvSpPr>
          <p:cNvPr id="15" name="Espace réservé du texte 12">
            <a:extLst>
              <a:ext uri="{FF2B5EF4-FFF2-40B4-BE49-F238E27FC236}">
                <a16:creationId xmlns:a16="http://schemas.microsoft.com/office/drawing/2014/main" id="{F1AF2BAC-959C-3EB5-A6CB-05966A22343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42690" y="6517465"/>
            <a:ext cx="2133599" cy="146860"/>
          </a:xfrm>
        </p:spPr>
        <p:txBody>
          <a:bodyPr vert="horz" wrap="square" lIns="90000" tIns="0" rIns="0" bIns="54000" rtlCol="0" anchor="b">
            <a:spAutoFit/>
          </a:bodyPr>
          <a:lstStyle>
            <a:lvl1pPr>
              <a:defRPr lang="fr-BE" sz="600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dirty="0"/>
              <a:t> </a:t>
            </a:r>
          </a:p>
        </p:txBody>
      </p:sp>
      <p:sp>
        <p:nvSpPr>
          <p:cNvPr id="16" name="Espace réservé pour une image  5">
            <a:extLst>
              <a:ext uri="{FF2B5EF4-FFF2-40B4-BE49-F238E27FC236}">
                <a16:creationId xmlns:a16="http://schemas.microsoft.com/office/drawing/2014/main" id="{C9D52BCB-3766-022C-CA67-9FE72394CAFF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2381251" y="1841501"/>
            <a:ext cx="2133599" cy="4822823"/>
          </a:xfrm>
        </p:spPr>
        <p:txBody>
          <a:bodyPr bIns="540000" anchor="ctr"/>
          <a:lstStyle>
            <a:lvl1pPr algn="ctr">
              <a:defRPr/>
            </a:lvl1pPr>
          </a:lstStyle>
          <a:p>
            <a:endParaRPr lang="fr-BE" noProof="0" dirty="0"/>
          </a:p>
        </p:txBody>
      </p:sp>
      <p:sp>
        <p:nvSpPr>
          <p:cNvPr id="17" name="Espace réservé du texte 12">
            <a:extLst>
              <a:ext uri="{FF2B5EF4-FFF2-40B4-BE49-F238E27FC236}">
                <a16:creationId xmlns:a16="http://schemas.microsoft.com/office/drawing/2014/main" id="{93AF5127-D9D9-AD3A-4BD4-B89EF9AE89A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381064" y="6517465"/>
            <a:ext cx="2133599" cy="146860"/>
          </a:xfrm>
        </p:spPr>
        <p:txBody>
          <a:bodyPr vert="horz" wrap="square" lIns="90000" tIns="0" rIns="0" bIns="54000" rtlCol="0" anchor="b">
            <a:spAutoFit/>
          </a:bodyPr>
          <a:lstStyle>
            <a:lvl1pPr>
              <a:defRPr lang="fr-BE" sz="600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dirty="0"/>
              <a:t> </a:t>
            </a:r>
          </a:p>
        </p:txBody>
      </p:sp>
      <p:sp>
        <p:nvSpPr>
          <p:cNvPr id="18" name="Espace réservé pour une image  5">
            <a:extLst>
              <a:ext uri="{FF2B5EF4-FFF2-40B4-BE49-F238E27FC236}">
                <a16:creationId xmlns:a16="http://schemas.microsoft.com/office/drawing/2014/main" id="{0E12F318-D5AA-3606-70C4-D486341504C8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629152" y="1844678"/>
            <a:ext cx="2133599" cy="4822823"/>
          </a:xfrm>
        </p:spPr>
        <p:txBody>
          <a:bodyPr bIns="540000" anchor="ctr"/>
          <a:lstStyle>
            <a:lvl1pPr algn="ctr">
              <a:defRPr/>
            </a:lvl1pPr>
          </a:lstStyle>
          <a:p>
            <a:endParaRPr lang="fr-BE" noProof="0" dirty="0"/>
          </a:p>
        </p:txBody>
      </p:sp>
      <p:sp>
        <p:nvSpPr>
          <p:cNvPr id="19" name="Espace réservé du texte 12">
            <a:extLst>
              <a:ext uri="{FF2B5EF4-FFF2-40B4-BE49-F238E27FC236}">
                <a16:creationId xmlns:a16="http://schemas.microsoft.com/office/drawing/2014/main" id="{D5567A28-E8FE-7B58-C459-4C8F16A48AD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628965" y="6520642"/>
            <a:ext cx="2133599" cy="146860"/>
          </a:xfrm>
        </p:spPr>
        <p:txBody>
          <a:bodyPr vert="horz" wrap="square" lIns="90000" tIns="0" rIns="0" bIns="54000" rtlCol="0" anchor="b">
            <a:spAutoFit/>
          </a:bodyPr>
          <a:lstStyle>
            <a:lvl1pPr>
              <a:defRPr lang="fr-BE" sz="600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dirty="0"/>
              <a:t> </a:t>
            </a:r>
          </a:p>
        </p:txBody>
      </p:sp>
      <p:sp>
        <p:nvSpPr>
          <p:cNvPr id="20" name="Espace réservé pour une image  5">
            <a:extLst>
              <a:ext uri="{FF2B5EF4-FFF2-40B4-BE49-F238E27FC236}">
                <a16:creationId xmlns:a16="http://schemas.microsoft.com/office/drawing/2014/main" id="{9B8193BC-4661-879F-409C-70EE0F28354A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867526" y="1844678"/>
            <a:ext cx="2133599" cy="4822823"/>
          </a:xfrm>
        </p:spPr>
        <p:txBody>
          <a:bodyPr bIns="540000" anchor="ctr"/>
          <a:lstStyle>
            <a:lvl1pPr algn="ctr">
              <a:defRPr/>
            </a:lvl1pPr>
          </a:lstStyle>
          <a:p>
            <a:endParaRPr lang="fr-BE" noProof="0" dirty="0"/>
          </a:p>
        </p:txBody>
      </p:sp>
      <p:sp>
        <p:nvSpPr>
          <p:cNvPr id="21" name="Espace réservé du texte 12">
            <a:extLst>
              <a:ext uri="{FF2B5EF4-FFF2-40B4-BE49-F238E27FC236}">
                <a16:creationId xmlns:a16="http://schemas.microsoft.com/office/drawing/2014/main" id="{880279DE-79A6-6529-315C-7B6984717E4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867340" y="6520642"/>
            <a:ext cx="2133599" cy="146860"/>
          </a:xfrm>
        </p:spPr>
        <p:txBody>
          <a:bodyPr vert="horz" wrap="square" lIns="90000" tIns="0" rIns="0" bIns="54000" rtlCol="0" anchor="b">
            <a:spAutoFit/>
          </a:bodyPr>
          <a:lstStyle>
            <a:lvl1pPr>
              <a:defRPr lang="fr-BE" sz="600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dirty="0"/>
              <a:t> </a:t>
            </a:r>
          </a:p>
        </p:txBody>
      </p:sp>
      <p:sp>
        <p:nvSpPr>
          <p:cNvPr id="22" name="ZoneTexte 102">
            <a:extLst>
              <a:ext uri="{FF2B5EF4-FFF2-40B4-BE49-F238E27FC236}">
                <a16:creationId xmlns:a16="http://schemas.microsoft.com/office/drawing/2014/main" id="{53FD6088-8AFE-D7C0-E2E9-4EF90E89AC65}"/>
              </a:ext>
            </a:extLst>
          </p:cNvPr>
          <p:cNvSpPr txBox="1"/>
          <p:nvPr userDrawn="1"/>
        </p:nvSpPr>
        <p:spPr>
          <a:xfrm>
            <a:off x="9221368" y="-1115"/>
            <a:ext cx="1273976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une image</a:t>
            </a:r>
          </a:p>
        </p:txBody>
      </p:sp>
      <p:sp>
        <p:nvSpPr>
          <p:cNvPr id="23" name="ZoneTexte 102">
            <a:extLst>
              <a:ext uri="{FF2B5EF4-FFF2-40B4-BE49-F238E27FC236}">
                <a16:creationId xmlns:a16="http://schemas.microsoft.com/office/drawing/2014/main" id="{29EE0006-4637-B01A-E3B8-DAD3894E310B}"/>
              </a:ext>
            </a:extLst>
          </p:cNvPr>
          <p:cNvSpPr txBox="1"/>
          <p:nvPr userDrawn="1"/>
        </p:nvSpPr>
        <p:spPr>
          <a:xfrm>
            <a:off x="9221368" y="453778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image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A0554DA4-27A3-34FE-9844-312115710B5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89767" y="400917"/>
            <a:ext cx="220046" cy="28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988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+ deux images +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CF44BC-7EDD-0A43-1298-23FFA05ED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B5ED7C06-35E3-3AE7-86EE-2897900893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42876" y="1841501"/>
            <a:ext cx="4371974" cy="4822823"/>
          </a:xfrm>
        </p:spPr>
        <p:txBody>
          <a:bodyPr bIns="540000" anchor="ctr"/>
          <a:lstStyle>
            <a:lvl1pPr algn="ctr">
              <a:defRPr/>
            </a:lvl1pPr>
          </a:lstStyle>
          <a:p>
            <a:endParaRPr lang="fr-BE" noProof="0" dirty="0"/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D80AD9B6-6E6D-D400-F66C-E3F189CF76D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588CD01E-DCB1-7A87-F181-FB9E4D7929D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65A9A0C4-2D2B-2215-1370-A74AF5872C0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4" name="ZoneTexte 102">
            <a:extLst>
              <a:ext uri="{FF2B5EF4-FFF2-40B4-BE49-F238E27FC236}">
                <a16:creationId xmlns:a16="http://schemas.microsoft.com/office/drawing/2014/main" id="{5A01EABB-6531-CCC5-E521-0784C137BA78}"/>
              </a:ext>
            </a:extLst>
          </p:cNvPr>
          <p:cNvSpPr txBox="1"/>
          <p:nvPr/>
        </p:nvSpPr>
        <p:spPr>
          <a:xfrm>
            <a:off x="9221368" y="-1115"/>
            <a:ext cx="1273976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une image</a:t>
            </a:r>
          </a:p>
        </p:txBody>
      </p:sp>
      <p:sp>
        <p:nvSpPr>
          <p:cNvPr id="5" name="ZoneTexte 102">
            <a:extLst>
              <a:ext uri="{FF2B5EF4-FFF2-40B4-BE49-F238E27FC236}">
                <a16:creationId xmlns:a16="http://schemas.microsoft.com/office/drawing/2014/main" id="{B7566397-5149-79C5-4B35-BA705BF21582}"/>
              </a:ext>
            </a:extLst>
          </p:cNvPr>
          <p:cNvSpPr txBox="1"/>
          <p:nvPr/>
        </p:nvSpPr>
        <p:spPr>
          <a:xfrm>
            <a:off x="9221368" y="453778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image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A5F96A7-CD25-BA08-D6AE-C78E92816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9767" y="400917"/>
            <a:ext cx="220046" cy="285775"/>
          </a:xfrm>
          <a:prstGeom prst="rect">
            <a:avLst/>
          </a:prstGeom>
        </p:spPr>
      </p:pic>
      <p:sp>
        <p:nvSpPr>
          <p:cNvPr id="3" name="Espace réservé pour une image  5">
            <a:extLst>
              <a:ext uri="{FF2B5EF4-FFF2-40B4-BE49-F238E27FC236}">
                <a16:creationId xmlns:a16="http://schemas.microsoft.com/office/drawing/2014/main" id="{6907E76D-1F76-FBC9-45CB-57AB0043701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629151" y="4610101"/>
            <a:ext cx="4371974" cy="2054223"/>
          </a:xfrm>
        </p:spPr>
        <p:txBody>
          <a:bodyPr bIns="540000" anchor="ctr"/>
          <a:lstStyle>
            <a:lvl1pPr algn="ctr">
              <a:defRPr/>
            </a:lvl1pPr>
          </a:lstStyle>
          <a:p>
            <a:endParaRPr lang="fr-BE" noProof="0" dirty="0"/>
          </a:p>
        </p:txBody>
      </p:sp>
      <p:sp>
        <p:nvSpPr>
          <p:cNvPr id="11" name="Espace réservé du texte 12">
            <a:extLst>
              <a:ext uri="{FF2B5EF4-FFF2-40B4-BE49-F238E27FC236}">
                <a16:creationId xmlns:a16="http://schemas.microsoft.com/office/drawing/2014/main" id="{DF46B51C-268B-C4DE-D1DC-0C0537E3921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2689" y="6517465"/>
            <a:ext cx="4371975" cy="146860"/>
          </a:xfrm>
        </p:spPr>
        <p:txBody>
          <a:bodyPr vert="horz" lIns="90000" tIns="0" rIns="0" bIns="54000" rtlCol="0" anchor="b">
            <a:spAutoFit/>
          </a:bodyPr>
          <a:lstStyle>
            <a:lvl1pPr>
              <a:defRPr lang="fr-BE" sz="600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dirty="0"/>
              <a:t> </a:t>
            </a:r>
          </a:p>
        </p:txBody>
      </p:sp>
      <p:sp>
        <p:nvSpPr>
          <p:cNvPr id="12" name="Espace réservé du texte 12">
            <a:extLst>
              <a:ext uri="{FF2B5EF4-FFF2-40B4-BE49-F238E27FC236}">
                <a16:creationId xmlns:a16="http://schemas.microsoft.com/office/drawing/2014/main" id="{6EA94005-8DAB-9B6E-A275-DBEA14D8001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629150" y="6517465"/>
            <a:ext cx="4371975" cy="146860"/>
          </a:xfrm>
        </p:spPr>
        <p:txBody>
          <a:bodyPr vert="horz" lIns="90000" tIns="0" rIns="0" bIns="54000" rtlCol="0" anchor="b">
            <a:spAutoFit/>
          </a:bodyPr>
          <a:lstStyle>
            <a:lvl1pPr>
              <a:defRPr lang="fr-BE" sz="600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dirty="0"/>
              <a:t> </a:t>
            </a:r>
          </a:p>
        </p:txBody>
      </p:sp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D6E956B3-7BED-6C5D-2F57-A058EEEF8E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29151" y="1841500"/>
            <a:ext cx="4371974" cy="2616200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2400" b="1"/>
            </a:lvl1pPr>
            <a:lvl2pPr>
              <a:lnSpc>
                <a:spcPct val="80000"/>
              </a:lnSpc>
              <a:defRPr sz="2400" b="1"/>
            </a:lvl2pPr>
            <a:lvl3pPr>
              <a:lnSpc>
                <a:spcPct val="80000"/>
              </a:lnSpc>
              <a:defRPr sz="2400" b="1"/>
            </a:lvl3pPr>
            <a:lvl4pPr>
              <a:lnSpc>
                <a:spcPct val="80000"/>
              </a:lnSpc>
              <a:defRPr sz="2400" b="1"/>
            </a:lvl4pPr>
            <a:lvl5pPr>
              <a:lnSpc>
                <a:spcPct val="80000"/>
              </a:lnSpc>
              <a:defRPr sz="2400" b="1"/>
            </a:lvl5pPr>
            <a:lvl6pPr>
              <a:lnSpc>
                <a:spcPct val="80000"/>
              </a:lnSpc>
              <a:defRPr sz="2400" b="1"/>
            </a:lvl6pPr>
            <a:lvl7pPr>
              <a:lnSpc>
                <a:spcPct val="80000"/>
              </a:lnSpc>
              <a:defRPr sz="2400" b="1"/>
            </a:lvl7pPr>
            <a:lvl8pPr>
              <a:lnSpc>
                <a:spcPct val="80000"/>
              </a:lnSpc>
              <a:defRPr sz="2400" b="1"/>
            </a:lvl8pPr>
            <a:lvl9pPr>
              <a:lnSpc>
                <a:spcPct val="80000"/>
              </a:lnSpc>
              <a:defRPr sz="2400" b="1"/>
            </a:lvl9pPr>
          </a:lstStyle>
          <a:p>
            <a:pPr lvl="0"/>
            <a:r>
              <a:rPr lang="fr-FR" noProof="0"/>
              <a:t>Cliquez pour modifier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44111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plein écr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B5ED7C06-35E3-3AE7-86EE-2897900893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6858000"/>
          </a:xfrm>
        </p:spPr>
        <p:txBody>
          <a:bodyPr bIns="540000" anchor="ctr"/>
          <a:lstStyle>
            <a:lvl1pPr algn="ctr">
              <a:defRPr/>
            </a:lvl1pPr>
          </a:lstStyle>
          <a:p>
            <a:endParaRPr lang="fr-BE" noProof="0" dirty="0"/>
          </a:p>
        </p:txBody>
      </p:sp>
      <p:sp>
        <p:nvSpPr>
          <p:cNvPr id="4" name="ZoneTexte 102">
            <a:extLst>
              <a:ext uri="{FF2B5EF4-FFF2-40B4-BE49-F238E27FC236}">
                <a16:creationId xmlns:a16="http://schemas.microsoft.com/office/drawing/2014/main" id="{5A01EABB-6531-CCC5-E521-0784C137BA78}"/>
              </a:ext>
            </a:extLst>
          </p:cNvPr>
          <p:cNvSpPr txBox="1"/>
          <p:nvPr/>
        </p:nvSpPr>
        <p:spPr>
          <a:xfrm>
            <a:off x="9221368" y="-1115"/>
            <a:ext cx="1273976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une image</a:t>
            </a:r>
          </a:p>
        </p:txBody>
      </p:sp>
      <p:sp>
        <p:nvSpPr>
          <p:cNvPr id="5" name="ZoneTexte 102">
            <a:extLst>
              <a:ext uri="{FF2B5EF4-FFF2-40B4-BE49-F238E27FC236}">
                <a16:creationId xmlns:a16="http://schemas.microsoft.com/office/drawing/2014/main" id="{B7566397-5149-79C5-4B35-BA705BF21582}"/>
              </a:ext>
            </a:extLst>
          </p:cNvPr>
          <p:cNvSpPr txBox="1"/>
          <p:nvPr/>
        </p:nvSpPr>
        <p:spPr>
          <a:xfrm>
            <a:off x="9221368" y="453778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image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A5F96A7-CD25-BA08-D6AE-C78E92816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9767" y="400917"/>
            <a:ext cx="220046" cy="285775"/>
          </a:xfrm>
          <a:prstGeom prst="rect">
            <a:avLst/>
          </a:prstGeom>
        </p:spPr>
      </p:pic>
      <p:sp>
        <p:nvSpPr>
          <p:cNvPr id="22" name="Espace réservé du texte 20">
            <a:extLst>
              <a:ext uri="{FF2B5EF4-FFF2-40B4-BE49-F238E27FC236}">
                <a16:creationId xmlns:a16="http://schemas.microsoft.com/office/drawing/2014/main" id="{E90A25F8-C39E-E1B3-E4DA-D4AC85FD8A7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9144000" cy="1701800"/>
          </a:xfrm>
          <a:gradFill>
            <a:gsLst>
              <a:gs pos="0">
                <a:schemeClr val="bg1">
                  <a:alpha val="5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1"/>
          </a:gradFill>
        </p:spPr>
        <p:txBody>
          <a:bodyPr wrap="none"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fr-BE" noProof="0" dirty="0"/>
              <a:t>x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D80AD9B6-6E6D-D400-F66C-E3F189CF76D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588CD01E-DCB1-7A87-F181-FB9E4D7929D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65A9A0C4-2D2B-2215-1370-A74AF5872C0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21" name="Espace réservé du texte 20">
            <a:extLst>
              <a:ext uri="{FF2B5EF4-FFF2-40B4-BE49-F238E27FC236}">
                <a16:creationId xmlns:a16="http://schemas.microsoft.com/office/drawing/2014/main" id="{BC17104F-67E1-CE13-B92B-1B501D7419A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42874" y="190500"/>
            <a:ext cx="102600" cy="547200"/>
          </a:xfrm>
          <a:blipFill>
            <a:blip r:embed="rId3"/>
            <a:stretch>
              <a:fillRect/>
            </a:stretch>
          </a:blipFill>
        </p:spPr>
        <p:txBody>
          <a:bodyPr wrap="none"/>
          <a:lstStyle>
            <a:lvl1pPr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fr-BE" noProof="0" dirty="0"/>
              <a:t>x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BE51EED8-7097-4225-E683-34920C3F861E}"/>
              </a:ext>
            </a:extLst>
          </p:cNvPr>
          <p:cNvCxnSpPr>
            <a:cxnSpLocks/>
          </p:cNvCxnSpPr>
          <p:nvPr userDrawn="1"/>
        </p:nvCxnSpPr>
        <p:spPr>
          <a:xfrm flipH="1">
            <a:off x="-936612" y="1841500"/>
            <a:ext cx="874294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02">
            <a:extLst>
              <a:ext uri="{FF2B5EF4-FFF2-40B4-BE49-F238E27FC236}">
                <a16:creationId xmlns:a16="http://schemas.microsoft.com/office/drawing/2014/main" id="{FEA70321-C835-E704-70D5-2F633A6DD20C}"/>
              </a:ext>
            </a:extLst>
          </p:cNvPr>
          <p:cNvSpPr txBox="1"/>
          <p:nvPr userDrawn="1"/>
        </p:nvSpPr>
        <p:spPr>
          <a:xfrm>
            <a:off x="-936612" y="1167606"/>
            <a:ext cx="874294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fr-BE" sz="750" noProof="0" dirty="0"/>
              <a:t>Ne pas placer du contenu au dessus de cette ligne</a:t>
            </a:r>
            <a:endParaRPr lang="fr-BE" sz="750" b="1" noProof="0" dirty="0"/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E186909E-3994-FE4D-5381-5728201CF32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0" y="6576640"/>
            <a:ext cx="9144000" cy="281361"/>
          </a:xfrm>
        </p:spPr>
        <p:txBody>
          <a:bodyPr vert="horz" wrap="square" lIns="180000" tIns="0" rIns="0" bIns="187200" rtlCol="0" anchor="b">
            <a:spAutoFit/>
          </a:bodyPr>
          <a:lstStyle>
            <a:lvl1pPr>
              <a:defRPr lang="fr-BE" sz="600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92997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 + 2 Images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CF44BC-7EDD-0A43-1298-23FFA05ED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E5C7221-6248-ACE5-34D3-AE49D17DCA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2876" y="1841500"/>
            <a:ext cx="2876549" cy="482282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B5ED7C06-35E3-3AE7-86EE-2897900893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24575" y="1841501"/>
            <a:ext cx="2876550" cy="4822823"/>
          </a:xfrm>
        </p:spPr>
        <p:txBody>
          <a:bodyPr bIns="540000" anchor="ctr"/>
          <a:lstStyle>
            <a:lvl1pPr algn="ctr">
              <a:defRPr/>
            </a:lvl1pPr>
          </a:lstStyle>
          <a:p>
            <a:endParaRPr lang="fr-BE" noProof="0" dirty="0"/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D80AD9B6-6E6D-D400-F66C-E3F189CF76D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588CD01E-DCB1-7A87-F181-FB9E4D7929D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65A9A0C4-2D2B-2215-1370-A74AF5872C0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4" name="ZoneTexte 102">
            <a:extLst>
              <a:ext uri="{FF2B5EF4-FFF2-40B4-BE49-F238E27FC236}">
                <a16:creationId xmlns:a16="http://schemas.microsoft.com/office/drawing/2014/main" id="{5A01EABB-6531-CCC5-E521-0784C137BA78}"/>
              </a:ext>
            </a:extLst>
          </p:cNvPr>
          <p:cNvSpPr txBox="1"/>
          <p:nvPr/>
        </p:nvSpPr>
        <p:spPr>
          <a:xfrm>
            <a:off x="9221368" y="-1115"/>
            <a:ext cx="1273976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une image</a:t>
            </a:r>
          </a:p>
        </p:txBody>
      </p:sp>
      <p:sp>
        <p:nvSpPr>
          <p:cNvPr id="5" name="ZoneTexte 102">
            <a:extLst>
              <a:ext uri="{FF2B5EF4-FFF2-40B4-BE49-F238E27FC236}">
                <a16:creationId xmlns:a16="http://schemas.microsoft.com/office/drawing/2014/main" id="{B7566397-5149-79C5-4B35-BA705BF21582}"/>
              </a:ext>
            </a:extLst>
          </p:cNvPr>
          <p:cNvSpPr txBox="1"/>
          <p:nvPr/>
        </p:nvSpPr>
        <p:spPr>
          <a:xfrm>
            <a:off x="9221368" y="453778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image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A5F96A7-CD25-BA08-D6AE-C78E92816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9767" y="400917"/>
            <a:ext cx="220046" cy="285775"/>
          </a:xfrm>
          <a:prstGeom prst="rect">
            <a:avLst/>
          </a:prstGeom>
        </p:spPr>
      </p:pic>
      <p:sp>
        <p:nvSpPr>
          <p:cNvPr id="11" name="Espace réservé pour une image  5">
            <a:extLst>
              <a:ext uri="{FF2B5EF4-FFF2-40B4-BE49-F238E27FC236}">
                <a16:creationId xmlns:a16="http://schemas.microsoft.com/office/drawing/2014/main" id="{6397A5CE-915B-42D5-8E72-BD76D208C8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133726" y="1841501"/>
            <a:ext cx="2876549" cy="4822823"/>
          </a:xfrm>
        </p:spPr>
        <p:txBody>
          <a:bodyPr bIns="540000" anchor="ctr"/>
          <a:lstStyle>
            <a:lvl1pPr algn="ctr">
              <a:defRPr/>
            </a:lvl1pPr>
          </a:lstStyle>
          <a:p>
            <a:endParaRPr lang="fr-BE" noProof="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2DE89EF-2600-7BB5-7003-BE277DBDAEC2}"/>
              </a:ext>
            </a:extLst>
          </p:cNvPr>
          <p:cNvSpPr txBox="1"/>
          <p:nvPr/>
        </p:nvSpPr>
        <p:spPr>
          <a:xfrm>
            <a:off x="9230675" y="842501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00ACBE9F-BB3F-D413-1DD7-E9E2AB4544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0675" y="1858164"/>
            <a:ext cx="333385" cy="198861"/>
          </a:xfrm>
          <a:prstGeom prst="rect">
            <a:avLst/>
          </a:prstGeom>
        </p:spPr>
      </p:pic>
      <p:sp>
        <p:nvSpPr>
          <p:cNvPr id="18" name="Espace réservé du texte 12">
            <a:extLst>
              <a:ext uri="{FF2B5EF4-FFF2-40B4-BE49-F238E27FC236}">
                <a16:creationId xmlns:a16="http://schemas.microsoft.com/office/drawing/2014/main" id="{8AF04775-C443-7DD0-9142-E7D0AE79C83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133725" y="6517465"/>
            <a:ext cx="2876551" cy="146860"/>
          </a:xfrm>
        </p:spPr>
        <p:txBody>
          <a:bodyPr vert="horz" lIns="90000" tIns="0" rIns="0" bIns="54000" rtlCol="0" anchor="b">
            <a:spAutoFit/>
          </a:bodyPr>
          <a:lstStyle>
            <a:lvl1pPr>
              <a:defRPr lang="fr-BE" sz="600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dirty="0"/>
              <a:t> </a:t>
            </a:r>
          </a:p>
        </p:txBody>
      </p:sp>
      <p:sp>
        <p:nvSpPr>
          <p:cNvPr id="19" name="Espace réservé du texte 12">
            <a:extLst>
              <a:ext uri="{FF2B5EF4-FFF2-40B4-BE49-F238E27FC236}">
                <a16:creationId xmlns:a16="http://schemas.microsoft.com/office/drawing/2014/main" id="{EEAB2619-F3CD-64E1-C92E-BAD51A85D18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24574" y="6517465"/>
            <a:ext cx="2876551" cy="146860"/>
          </a:xfrm>
        </p:spPr>
        <p:txBody>
          <a:bodyPr vert="horz" lIns="90000" tIns="0" rIns="0" bIns="54000" rtlCol="0" anchor="b">
            <a:spAutoFit/>
          </a:bodyPr>
          <a:lstStyle>
            <a:lvl1pPr>
              <a:defRPr lang="fr-BE" sz="600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36250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 couleurs + 2 Images à gau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CF44BC-7EDD-0A43-1298-23FFA05ED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6" name="Espace réservé pour une image  5">
            <a:extLst>
              <a:ext uri="{FF2B5EF4-FFF2-40B4-BE49-F238E27FC236}">
                <a16:creationId xmlns:a16="http://schemas.microsoft.com/office/drawing/2014/main" id="{B5ED7C06-35E3-3AE7-86EE-2897900893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133726" y="1841501"/>
            <a:ext cx="2876550" cy="4822823"/>
          </a:xfrm>
        </p:spPr>
        <p:txBody>
          <a:bodyPr bIns="540000" anchor="ctr"/>
          <a:lstStyle>
            <a:lvl1pPr algn="ctr">
              <a:defRPr/>
            </a:lvl1pPr>
          </a:lstStyle>
          <a:p>
            <a:endParaRPr lang="fr-BE" noProof="0" dirty="0"/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D80AD9B6-6E6D-D400-F66C-E3F189CF76D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588CD01E-DCB1-7A87-F181-FB9E4D7929D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65A9A0C4-2D2B-2215-1370-A74AF5872C0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4" name="ZoneTexte 102">
            <a:extLst>
              <a:ext uri="{FF2B5EF4-FFF2-40B4-BE49-F238E27FC236}">
                <a16:creationId xmlns:a16="http://schemas.microsoft.com/office/drawing/2014/main" id="{5A01EABB-6531-CCC5-E521-0784C137BA78}"/>
              </a:ext>
            </a:extLst>
          </p:cNvPr>
          <p:cNvSpPr txBox="1"/>
          <p:nvPr/>
        </p:nvSpPr>
        <p:spPr>
          <a:xfrm>
            <a:off x="9221368" y="-1115"/>
            <a:ext cx="1273976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une image</a:t>
            </a:r>
          </a:p>
        </p:txBody>
      </p:sp>
      <p:sp>
        <p:nvSpPr>
          <p:cNvPr id="5" name="ZoneTexte 102">
            <a:extLst>
              <a:ext uri="{FF2B5EF4-FFF2-40B4-BE49-F238E27FC236}">
                <a16:creationId xmlns:a16="http://schemas.microsoft.com/office/drawing/2014/main" id="{B7566397-5149-79C5-4B35-BA705BF21582}"/>
              </a:ext>
            </a:extLst>
          </p:cNvPr>
          <p:cNvSpPr txBox="1"/>
          <p:nvPr/>
        </p:nvSpPr>
        <p:spPr>
          <a:xfrm>
            <a:off x="9221368" y="453778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image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0A5F96A7-CD25-BA08-D6AE-C78E928168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89767" y="400917"/>
            <a:ext cx="220046" cy="285775"/>
          </a:xfrm>
          <a:prstGeom prst="rect">
            <a:avLst/>
          </a:prstGeom>
        </p:spPr>
      </p:pic>
      <p:sp>
        <p:nvSpPr>
          <p:cNvPr id="11" name="Espace réservé pour une image  5">
            <a:extLst>
              <a:ext uri="{FF2B5EF4-FFF2-40B4-BE49-F238E27FC236}">
                <a16:creationId xmlns:a16="http://schemas.microsoft.com/office/drawing/2014/main" id="{6397A5CE-915B-42D5-8E72-BD76D208C83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42877" y="1841501"/>
            <a:ext cx="2876549" cy="4822823"/>
          </a:xfrm>
        </p:spPr>
        <p:txBody>
          <a:bodyPr bIns="540000" anchor="ctr"/>
          <a:lstStyle>
            <a:lvl1pPr algn="ctr">
              <a:defRPr/>
            </a:lvl1pPr>
          </a:lstStyle>
          <a:p>
            <a:endParaRPr lang="fr-BE" noProof="0" dirty="0"/>
          </a:p>
        </p:txBody>
      </p:sp>
      <p:sp>
        <p:nvSpPr>
          <p:cNvPr id="12" name="Espace réservé du contenu 3">
            <a:extLst>
              <a:ext uri="{FF2B5EF4-FFF2-40B4-BE49-F238E27FC236}">
                <a16:creationId xmlns:a16="http://schemas.microsoft.com/office/drawing/2014/main" id="{4555BC73-8921-E313-1713-67998173F1D5}"/>
              </a:ext>
            </a:extLst>
          </p:cNvPr>
          <p:cNvSpPr>
            <a:spLocks noGrp="1"/>
          </p:cNvSpPr>
          <p:nvPr>
            <p:ph sz="half" idx="18"/>
          </p:nvPr>
        </p:nvSpPr>
        <p:spPr>
          <a:xfrm>
            <a:off x="6124576" y="1849895"/>
            <a:ext cx="2876363" cy="4817604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B55CDBC2-2380-296B-DBAF-7860FDFB119F}"/>
              </a:ext>
            </a:extLst>
          </p:cNvPr>
          <p:cNvSpPr txBox="1"/>
          <p:nvPr/>
        </p:nvSpPr>
        <p:spPr>
          <a:xfrm>
            <a:off x="9230675" y="842501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1C35BE8-FB63-C4AF-26C9-9883E151E5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0675" y="1858164"/>
            <a:ext cx="333385" cy="198861"/>
          </a:xfrm>
          <a:prstGeom prst="rect">
            <a:avLst/>
          </a:prstGeom>
        </p:spPr>
      </p:pic>
      <p:sp>
        <p:nvSpPr>
          <p:cNvPr id="18" name="Espace réservé du texte 12">
            <a:extLst>
              <a:ext uri="{FF2B5EF4-FFF2-40B4-BE49-F238E27FC236}">
                <a16:creationId xmlns:a16="http://schemas.microsoft.com/office/drawing/2014/main" id="{659F9227-01CF-2D66-FD0D-E55A6490FD5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42689" y="6517465"/>
            <a:ext cx="2876736" cy="146860"/>
          </a:xfrm>
        </p:spPr>
        <p:txBody>
          <a:bodyPr vert="horz" lIns="90000" tIns="0" rIns="0" bIns="54000" rtlCol="0" anchor="b">
            <a:spAutoFit/>
          </a:bodyPr>
          <a:lstStyle>
            <a:lvl1pPr>
              <a:defRPr lang="fr-BE" sz="600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dirty="0"/>
              <a:t> </a:t>
            </a:r>
          </a:p>
        </p:txBody>
      </p:sp>
      <p:sp>
        <p:nvSpPr>
          <p:cNvPr id="19" name="Espace réservé du texte 12">
            <a:extLst>
              <a:ext uri="{FF2B5EF4-FFF2-40B4-BE49-F238E27FC236}">
                <a16:creationId xmlns:a16="http://schemas.microsoft.com/office/drawing/2014/main" id="{DDD4C0B4-D54E-6B85-5540-3B537637D52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133725" y="6517465"/>
            <a:ext cx="2876736" cy="146860"/>
          </a:xfrm>
        </p:spPr>
        <p:txBody>
          <a:bodyPr vert="horz" lIns="90000" tIns="0" rIns="0" bIns="54000" rtlCol="0" anchor="b">
            <a:spAutoFit/>
          </a:bodyPr>
          <a:lstStyle>
            <a:lvl1pPr>
              <a:defRPr lang="fr-BE" sz="600" noProof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fr-BE" noProof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48411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 + Graphique à gau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CF44BC-7EDD-0A43-1298-23FFA05ED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E5C7221-6248-ACE5-34D3-AE49D17DCA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29151" y="1841500"/>
            <a:ext cx="4371974" cy="4822824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D80AD9B6-6E6D-D400-F66C-E3F189CF76D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588CD01E-DCB1-7A87-F181-FB9E4D7929D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65A9A0C4-2D2B-2215-1370-A74AF5872C0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7" name="Espace réservé du graphique 4">
            <a:extLst>
              <a:ext uri="{FF2B5EF4-FFF2-40B4-BE49-F238E27FC236}">
                <a16:creationId xmlns:a16="http://schemas.microsoft.com/office/drawing/2014/main" id="{BAFA6018-207E-C06C-ADC6-1B3E8E8BF411}"/>
              </a:ext>
            </a:extLst>
          </p:cNvPr>
          <p:cNvSpPr>
            <a:spLocks noGrp="1"/>
          </p:cNvSpPr>
          <p:nvPr>
            <p:ph type="chart" sz="quarter" idx="17"/>
          </p:nvPr>
        </p:nvSpPr>
        <p:spPr>
          <a:xfrm>
            <a:off x="142876" y="1841501"/>
            <a:ext cx="4371974" cy="4822823"/>
          </a:xfrm>
          <a:solidFill>
            <a:schemeClr val="bg2"/>
          </a:solidFill>
        </p:spPr>
        <p:txBody>
          <a:bodyPr bIns="540000" anchor="ctr"/>
          <a:lstStyle>
            <a:lvl1pPr algn="ctr">
              <a:defRPr/>
            </a:lvl1pPr>
          </a:lstStyle>
          <a:p>
            <a:endParaRPr lang="fr-BE" noProof="0" dirty="0"/>
          </a:p>
        </p:txBody>
      </p:sp>
      <p:sp>
        <p:nvSpPr>
          <p:cNvPr id="4" name="ZoneTexte 102">
            <a:extLst>
              <a:ext uri="{FF2B5EF4-FFF2-40B4-BE49-F238E27FC236}">
                <a16:creationId xmlns:a16="http://schemas.microsoft.com/office/drawing/2014/main" id="{03E9462E-6BA9-E472-FC0B-DC7345E7BC82}"/>
              </a:ext>
            </a:extLst>
          </p:cNvPr>
          <p:cNvSpPr txBox="1"/>
          <p:nvPr/>
        </p:nvSpPr>
        <p:spPr>
          <a:xfrm>
            <a:off x="9221368" y="-1115"/>
            <a:ext cx="1273976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 graphique</a:t>
            </a:r>
          </a:p>
        </p:txBody>
      </p:sp>
      <p:sp>
        <p:nvSpPr>
          <p:cNvPr id="5" name="ZoneTexte 102">
            <a:extLst>
              <a:ext uri="{FF2B5EF4-FFF2-40B4-BE49-F238E27FC236}">
                <a16:creationId xmlns:a16="http://schemas.microsoft.com/office/drawing/2014/main" id="{32F53D26-57BC-98AC-32E1-CAD3ECAB25BD}"/>
              </a:ext>
            </a:extLst>
          </p:cNvPr>
          <p:cNvSpPr txBox="1"/>
          <p:nvPr/>
        </p:nvSpPr>
        <p:spPr>
          <a:xfrm>
            <a:off x="9221368" y="453778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graphique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3031D895-E9F8-9572-EC68-C28AFAE1B4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0931" y="679047"/>
            <a:ext cx="205758" cy="26672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15ABF41-296A-3027-A6BD-EA45BDEF93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1368" y="1535806"/>
            <a:ext cx="2051695" cy="2565917"/>
          </a:xfrm>
          <a:prstGeom prst="rect">
            <a:avLst/>
          </a:prstGeom>
        </p:spPr>
      </p:pic>
      <p:sp>
        <p:nvSpPr>
          <p:cNvPr id="12" name="ZoneTexte 102">
            <a:extLst>
              <a:ext uri="{FF2B5EF4-FFF2-40B4-BE49-F238E27FC236}">
                <a16:creationId xmlns:a16="http://schemas.microsoft.com/office/drawing/2014/main" id="{25A31440-F2C6-2058-33E7-013A07EC49BD}"/>
              </a:ext>
            </a:extLst>
          </p:cNvPr>
          <p:cNvSpPr txBox="1"/>
          <p:nvPr/>
        </p:nvSpPr>
        <p:spPr>
          <a:xfrm>
            <a:off x="9221368" y="1040733"/>
            <a:ext cx="1243592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</a:t>
            </a:r>
            <a:r>
              <a:rPr lang="fr-BE" sz="750" b="1" noProof="0" dirty="0"/>
              <a:t>Choix du graphique </a:t>
            </a:r>
            <a:br>
              <a:rPr lang="fr-BE" sz="750" b="1" noProof="0" dirty="0"/>
            </a:br>
            <a:r>
              <a:rPr lang="fr-BE" sz="750" noProof="0" dirty="0"/>
              <a:t>dans la fenêtre </a:t>
            </a:r>
            <a:endParaRPr lang="fr-BE" sz="750" b="1" noProof="0" dirty="0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F72622F1-88B8-DEEC-24DE-704B0AF6F826}"/>
              </a:ext>
            </a:extLst>
          </p:cNvPr>
          <p:cNvSpPr txBox="1"/>
          <p:nvPr/>
        </p:nvSpPr>
        <p:spPr>
          <a:xfrm>
            <a:off x="9230675" y="4180701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761EF787-3D66-D0A5-0EF3-9B8C005A4D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0675" y="5196365"/>
            <a:ext cx="333385" cy="198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380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u + Tableau à gau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CF44BC-7EDD-0A43-1298-23FFA05ED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D80AD9B6-6E6D-D400-F66C-E3F189CF76D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9" name="Espace réservé du pied de page 8">
            <a:extLst>
              <a:ext uri="{FF2B5EF4-FFF2-40B4-BE49-F238E27FC236}">
                <a16:creationId xmlns:a16="http://schemas.microsoft.com/office/drawing/2014/main" id="{588CD01E-DCB1-7A87-F181-FB9E4D7929D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10" name="Espace réservé du numéro de diapositive 9">
            <a:extLst>
              <a:ext uri="{FF2B5EF4-FFF2-40B4-BE49-F238E27FC236}">
                <a16:creationId xmlns:a16="http://schemas.microsoft.com/office/drawing/2014/main" id="{65A9A0C4-2D2B-2215-1370-A74AF5872C0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sp>
        <p:nvSpPr>
          <p:cNvPr id="6" name="Espace réservé du tableau 4">
            <a:extLst>
              <a:ext uri="{FF2B5EF4-FFF2-40B4-BE49-F238E27FC236}">
                <a16:creationId xmlns:a16="http://schemas.microsoft.com/office/drawing/2014/main" id="{6780D42F-2650-CE16-FF9B-C10B52B4E7A0}"/>
              </a:ext>
            </a:extLst>
          </p:cNvPr>
          <p:cNvSpPr>
            <a:spLocks noGrp="1"/>
          </p:cNvSpPr>
          <p:nvPr>
            <p:ph type="tbl" sz="quarter" idx="18"/>
          </p:nvPr>
        </p:nvSpPr>
        <p:spPr>
          <a:xfrm>
            <a:off x="142875" y="1841500"/>
            <a:ext cx="4371975" cy="4826000"/>
          </a:xfrm>
          <a:noFill/>
        </p:spPr>
        <p:txBody>
          <a:bodyPr bIns="540000" anchor="ctr"/>
          <a:lstStyle>
            <a:lvl1pPr algn="ctr">
              <a:defRPr/>
            </a:lvl1pPr>
          </a:lstStyle>
          <a:p>
            <a:endParaRPr lang="fr-BE" noProof="0" dirty="0"/>
          </a:p>
        </p:txBody>
      </p:sp>
      <p:sp>
        <p:nvSpPr>
          <p:cNvPr id="11" name="Espace réservé du contenu 3">
            <a:extLst>
              <a:ext uri="{FF2B5EF4-FFF2-40B4-BE49-F238E27FC236}">
                <a16:creationId xmlns:a16="http://schemas.microsoft.com/office/drawing/2014/main" id="{1CB9C5F4-3588-4938-A843-6D413B68D7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1" y="1841501"/>
            <a:ext cx="4371975" cy="4825999"/>
          </a:xfrm>
          <a:prstGeom prst="rect">
            <a:avLst/>
          </a:prstGeom>
          <a:noFill/>
        </p:spPr>
        <p:txBody>
          <a:bodyPr lIns="180000" tIns="180000" rIns="180000" bIns="180000"/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sp>
        <p:nvSpPr>
          <p:cNvPr id="12" name="ZoneTexte 102">
            <a:extLst>
              <a:ext uri="{FF2B5EF4-FFF2-40B4-BE49-F238E27FC236}">
                <a16:creationId xmlns:a16="http://schemas.microsoft.com/office/drawing/2014/main" id="{7C4C8E98-C1A9-9B23-CCF8-0633EA0BEA04}"/>
              </a:ext>
            </a:extLst>
          </p:cNvPr>
          <p:cNvSpPr txBox="1"/>
          <p:nvPr/>
        </p:nvSpPr>
        <p:spPr>
          <a:xfrm>
            <a:off x="9221368" y="-1115"/>
            <a:ext cx="1273976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 tableau</a:t>
            </a:r>
          </a:p>
        </p:txBody>
      </p:sp>
      <p:sp>
        <p:nvSpPr>
          <p:cNvPr id="13" name="ZoneTexte 102">
            <a:extLst>
              <a:ext uri="{FF2B5EF4-FFF2-40B4-BE49-F238E27FC236}">
                <a16:creationId xmlns:a16="http://schemas.microsoft.com/office/drawing/2014/main" id="{51E54615-14B5-73C7-E058-A71F1E34BEF8}"/>
              </a:ext>
            </a:extLst>
          </p:cNvPr>
          <p:cNvSpPr txBox="1"/>
          <p:nvPr/>
        </p:nvSpPr>
        <p:spPr>
          <a:xfrm>
            <a:off x="9221368" y="453778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tableau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1B8C5843-9E1B-9818-21F6-43D10776B1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6644" y="679047"/>
            <a:ext cx="214331" cy="285775"/>
          </a:xfrm>
          <a:prstGeom prst="rect">
            <a:avLst/>
          </a:prstGeom>
        </p:spPr>
      </p:pic>
      <p:sp>
        <p:nvSpPr>
          <p:cNvPr id="15" name="ZoneTexte 102">
            <a:extLst>
              <a:ext uri="{FF2B5EF4-FFF2-40B4-BE49-F238E27FC236}">
                <a16:creationId xmlns:a16="http://schemas.microsoft.com/office/drawing/2014/main" id="{F48EF764-20BB-1D00-FB22-AFAE975131EF}"/>
              </a:ext>
            </a:extLst>
          </p:cNvPr>
          <p:cNvSpPr txBox="1"/>
          <p:nvPr/>
        </p:nvSpPr>
        <p:spPr>
          <a:xfrm>
            <a:off x="9221368" y="1066980"/>
            <a:ext cx="1243592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Choisir le nombre </a:t>
            </a:r>
            <a:br>
              <a:rPr lang="fr-BE" sz="750" noProof="0" dirty="0"/>
            </a:br>
            <a:r>
              <a:rPr lang="fr-BE" sz="750" noProof="0" dirty="0"/>
              <a:t>de </a:t>
            </a:r>
            <a:r>
              <a:rPr lang="fr-BE" sz="750" b="1" noProof="0" dirty="0" err="1"/>
              <a:t>conlonnes</a:t>
            </a:r>
            <a:r>
              <a:rPr lang="fr-BE" sz="750" b="1" noProof="0" dirty="0"/>
              <a:t> et lignes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BD515C4C-4EF6-2EFD-FE62-4276B0C327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26644" y="1544401"/>
            <a:ext cx="1051507" cy="88967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27890C9C-213D-8F4D-CEC2-36185DCE60A3}"/>
              </a:ext>
            </a:extLst>
          </p:cNvPr>
          <p:cNvSpPr txBox="1"/>
          <p:nvPr/>
        </p:nvSpPr>
        <p:spPr>
          <a:xfrm>
            <a:off x="9230675" y="2511391"/>
            <a:ext cx="1179768" cy="784830"/>
          </a:xfrm>
          <a:prstGeom prst="rect">
            <a:avLst/>
          </a:prstGeom>
          <a:noFill/>
        </p:spPr>
        <p:txBody>
          <a:bodyPr wrap="square" lIns="0" rtlCol="0">
            <a:spAutoFit/>
          </a:bodyPr>
          <a:lstStyle/>
          <a:p>
            <a:pPr marL="0" indent="0">
              <a:buFont typeface="+mj-lt"/>
              <a:buNone/>
            </a:pPr>
            <a:r>
              <a:rPr lang="fr-BE" sz="750" b="1" dirty="0"/>
              <a:t>Changer les niveaux de textes </a:t>
            </a:r>
            <a:r>
              <a:rPr lang="fr-BE" sz="750" b="0" dirty="0"/>
              <a:t>en cliquant sur ces deux icônes </a:t>
            </a:r>
            <a:r>
              <a:rPr lang="fr-BE" sz="750" dirty="0">
                <a:solidFill>
                  <a:schemeClr val="tx1"/>
                </a:solidFill>
              </a:rPr>
              <a:t>qui se trouvent dans l’onglet « Accueil » dans la partie « Paragraphe » </a:t>
            </a:r>
            <a:r>
              <a:rPr lang="fr-BE" sz="750" b="0" dirty="0"/>
              <a:t>: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9125381-B6B4-DE64-7BF5-F0493153C3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30675" y="3527055"/>
            <a:ext cx="333385" cy="198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2341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CD5ADA8-2817-B22C-7C6D-590E81F03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noProof="0"/>
              <a:t>Modifiez le style du titre</a:t>
            </a:r>
            <a:endParaRPr lang="fr-BE" noProof="0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8ACDB73-53DC-3DEF-54F2-EC078A063A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E2BA380-E0D2-B2FF-4BC9-2AE1C8C2B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3BFA953-50A1-3AF5-41D3-A38D09202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</p:spTree>
    <p:extLst>
      <p:ext uri="{BB962C8B-B14F-4D97-AF65-F5344CB8AC3E}">
        <p14:creationId xmlns:p14="http://schemas.microsoft.com/office/powerpoint/2010/main" val="2963646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6357D03-6555-72CA-7A55-15C0A12D9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1CACBCA-02A4-F608-AAEA-AC0666384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 noProof="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AB51523-B7A1-FB9F-7752-B92C9DEF9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BE" noProof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</p:spTree>
    <p:extLst>
      <p:ext uri="{BB962C8B-B14F-4D97-AF65-F5344CB8AC3E}">
        <p14:creationId xmlns:p14="http://schemas.microsoft.com/office/powerpoint/2010/main" val="3090649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Merci - Imag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4">
            <a:extLst>
              <a:ext uri="{FF2B5EF4-FFF2-40B4-BE49-F238E27FC236}">
                <a16:creationId xmlns:a16="http://schemas.microsoft.com/office/drawing/2014/main" id="{F72587EB-2A40-3A23-A663-E42BBAEF4DC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381250" y="188638"/>
            <a:ext cx="6619876" cy="6478863"/>
          </a:xfrm>
          <a:prstGeom prst="rect">
            <a:avLst/>
          </a:prstGeom>
        </p:spPr>
        <p:txBody>
          <a:bodyPr lIns="180000" tIns="180000" rIns="180000" bIns="18000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r-FR" noProof="0" dirty="0"/>
              <a:t>Cliquez sur l'icône pour ajouter une image</a:t>
            </a:r>
            <a:endParaRPr lang="fr-BE" noProof="0" dirty="0"/>
          </a:p>
        </p:txBody>
      </p:sp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A2C51F86-390D-06FC-54FD-0BD89F5A6AF4}"/>
              </a:ext>
            </a:extLst>
          </p:cNvPr>
          <p:cNvSpPr/>
          <p:nvPr/>
        </p:nvSpPr>
        <p:spPr bwMode="ltGray">
          <a:xfrm>
            <a:off x="-1" y="-1"/>
            <a:ext cx="9144000" cy="6858000"/>
          </a:xfrm>
          <a:custGeom>
            <a:avLst/>
            <a:gdLst>
              <a:gd name="connsiteX0" fmla="*/ 190500 w 12192000"/>
              <a:gd name="connsiteY0" fmla="*/ 190500 h 6858000"/>
              <a:gd name="connsiteX1" fmla="*/ 190500 w 12192000"/>
              <a:gd name="connsiteY1" fmla="*/ 6665913 h 6858000"/>
              <a:gd name="connsiteX2" fmla="*/ 12001351 w 12192000"/>
              <a:gd name="connsiteY2" fmla="*/ 6665913 h 6858000"/>
              <a:gd name="connsiteX3" fmla="*/ 12001351 w 12192000"/>
              <a:gd name="connsiteY3" fmla="*/ 1905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90500" y="190500"/>
                </a:moveTo>
                <a:lnTo>
                  <a:pt x="190500" y="6665913"/>
                </a:lnTo>
                <a:lnTo>
                  <a:pt x="12001351" y="6665913"/>
                </a:lnTo>
                <a:lnTo>
                  <a:pt x="12001351" y="1905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BE" sz="1350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1FA59DD-3F3B-9BDA-354B-6148533DC198}"/>
              </a:ext>
            </a:extLst>
          </p:cNvPr>
          <p:cNvSpPr/>
          <p:nvPr/>
        </p:nvSpPr>
        <p:spPr bwMode="ltGray">
          <a:xfrm>
            <a:off x="0" y="-1"/>
            <a:ext cx="2383631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039F42E-FD10-AF96-ED14-54D8B5FDAB0D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-1590283" y="1922431"/>
            <a:ext cx="4269061" cy="801476"/>
            <a:chOff x="0" y="1903775"/>
            <a:chExt cx="12191248" cy="305172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07396FC2-B22E-7945-6E52-A21DB9C857C4}"/>
                </a:ext>
              </a:extLst>
            </p:cNvPr>
            <p:cNvSpPr/>
            <p:nvPr/>
          </p:nvSpPr>
          <p:spPr>
            <a:xfrm>
              <a:off x="2711797" y="2325122"/>
              <a:ext cx="1046362" cy="1894316"/>
            </a:xfrm>
            <a:custGeom>
              <a:avLst/>
              <a:gdLst>
                <a:gd name="connsiteX0" fmla="*/ 0 w 1046362"/>
                <a:gd name="connsiteY0" fmla="*/ 50492 h 1894316"/>
                <a:gd name="connsiteX1" fmla="*/ 454628 w 1046362"/>
                <a:gd name="connsiteY1" fmla="*/ 50492 h 1894316"/>
                <a:gd name="connsiteX2" fmla="*/ 454628 w 1046362"/>
                <a:gd name="connsiteY2" fmla="*/ 295868 h 1894316"/>
                <a:gd name="connsiteX3" fmla="*/ 1046363 w 1046362"/>
                <a:gd name="connsiteY3" fmla="*/ 0 h 1894316"/>
                <a:gd name="connsiteX4" fmla="*/ 1046363 w 1046362"/>
                <a:gd name="connsiteY4" fmla="*/ 469064 h 1894316"/>
                <a:gd name="connsiteX5" fmla="*/ 454628 w 1046362"/>
                <a:gd name="connsiteY5" fmla="*/ 869574 h 1894316"/>
                <a:gd name="connsiteX6" fmla="*/ 454628 w 1046362"/>
                <a:gd name="connsiteY6" fmla="*/ 1894317 h 1894316"/>
                <a:gd name="connsiteX7" fmla="*/ 0 w 1046362"/>
                <a:gd name="connsiteY7" fmla="*/ 1894317 h 1894316"/>
                <a:gd name="connsiteX8" fmla="*/ 0 w 1046362"/>
                <a:gd name="connsiteY8" fmla="*/ 50492 h 1894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362" h="1894316">
                  <a:moveTo>
                    <a:pt x="0" y="50492"/>
                  </a:moveTo>
                  <a:lnTo>
                    <a:pt x="454628" y="50492"/>
                  </a:lnTo>
                  <a:lnTo>
                    <a:pt x="454628" y="295868"/>
                  </a:lnTo>
                  <a:cubicBezTo>
                    <a:pt x="602545" y="97425"/>
                    <a:pt x="826267" y="0"/>
                    <a:pt x="1046363" y="0"/>
                  </a:cubicBezTo>
                  <a:lnTo>
                    <a:pt x="1046363" y="469064"/>
                  </a:lnTo>
                  <a:cubicBezTo>
                    <a:pt x="663881" y="396885"/>
                    <a:pt x="454628" y="562864"/>
                    <a:pt x="454628" y="869574"/>
                  </a:cubicBezTo>
                  <a:lnTo>
                    <a:pt x="454628" y="1894317"/>
                  </a:lnTo>
                  <a:lnTo>
                    <a:pt x="0" y="1894317"/>
                  </a:lnTo>
                  <a:lnTo>
                    <a:pt x="0" y="50492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A17EDFDF-75CE-D604-7D04-E4FD00878A56}"/>
                </a:ext>
              </a:extLst>
            </p:cNvPr>
            <p:cNvSpPr/>
            <p:nvPr/>
          </p:nvSpPr>
          <p:spPr>
            <a:xfrm>
              <a:off x="0" y="2375647"/>
              <a:ext cx="454628" cy="1843758"/>
            </a:xfrm>
            <a:custGeom>
              <a:avLst/>
              <a:gdLst>
                <a:gd name="connsiteX0" fmla="*/ 0 w 454628"/>
                <a:gd name="connsiteY0" fmla="*/ 0 h 1843758"/>
                <a:gd name="connsiteX1" fmla="*/ 454628 w 454628"/>
                <a:gd name="connsiteY1" fmla="*/ 0 h 1843758"/>
                <a:gd name="connsiteX2" fmla="*/ 454628 w 454628"/>
                <a:gd name="connsiteY2" fmla="*/ 1843759 h 1843758"/>
                <a:gd name="connsiteX3" fmla="*/ 0 w 454628"/>
                <a:gd name="connsiteY3" fmla="*/ 1843759 h 1843758"/>
                <a:gd name="connsiteX4" fmla="*/ 0 w 454628"/>
                <a:gd name="connsiteY4" fmla="*/ 0 h 1843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4628" h="1843758">
                  <a:moveTo>
                    <a:pt x="0" y="0"/>
                  </a:moveTo>
                  <a:lnTo>
                    <a:pt x="454628" y="0"/>
                  </a:lnTo>
                  <a:lnTo>
                    <a:pt x="454628" y="1843759"/>
                  </a:lnTo>
                  <a:lnTo>
                    <a:pt x="0" y="1843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E0DA4852-EE26-D8C8-9788-FD0887F33ABA}"/>
                </a:ext>
              </a:extLst>
            </p:cNvPr>
            <p:cNvSpPr/>
            <p:nvPr/>
          </p:nvSpPr>
          <p:spPr>
            <a:xfrm>
              <a:off x="578997" y="2325122"/>
              <a:ext cx="1937590" cy="2630376"/>
            </a:xfrm>
            <a:custGeom>
              <a:avLst/>
              <a:gdLst>
                <a:gd name="connsiteX0" fmla="*/ 57743 w 1937590"/>
                <a:gd name="connsiteY0" fmla="*/ 2016988 h 2630376"/>
                <a:gd name="connsiteX1" fmla="*/ 584550 w 1937590"/>
                <a:gd name="connsiteY1" fmla="*/ 2016988 h 2630376"/>
                <a:gd name="connsiteX2" fmla="*/ 995871 w 1937590"/>
                <a:gd name="connsiteY2" fmla="*/ 2204620 h 2630376"/>
                <a:gd name="connsiteX3" fmla="*/ 1482963 w 1937590"/>
                <a:gd name="connsiteY3" fmla="*/ 1699466 h 2630376"/>
                <a:gd name="connsiteX4" fmla="*/ 1482963 w 1937590"/>
                <a:gd name="connsiteY4" fmla="*/ 1674188 h 2630376"/>
                <a:gd name="connsiteX5" fmla="*/ 869574 w 1937590"/>
                <a:gd name="connsiteY5" fmla="*/ 1944809 h 2630376"/>
                <a:gd name="connsiteX6" fmla="*/ 0 w 1937590"/>
                <a:gd name="connsiteY6" fmla="*/ 974184 h 2630376"/>
                <a:gd name="connsiteX7" fmla="*/ 869574 w 1937590"/>
                <a:gd name="connsiteY7" fmla="*/ 0 h 2630376"/>
                <a:gd name="connsiteX8" fmla="*/ 1482963 w 1937590"/>
                <a:gd name="connsiteY8" fmla="*/ 274214 h 2630376"/>
                <a:gd name="connsiteX9" fmla="*/ 1482963 w 1937590"/>
                <a:gd name="connsiteY9" fmla="*/ 50492 h 2630376"/>
                <a:gd name="connsiteX10" fmla="*/ 1937591 w 1937590"/>
                <a:gd name="connsiteY10" fmla="*/ 50492 h 2630376"/>
                <a:gd name="connsiteX11" fmla="*/ 1937591 w 1937590"/>
                <a:gd name="connsiteY11" fmla="*/ 1699466 h 2630376"/>
                <a:gd name="connsiteX12" fmla="*/ 995838 w 1937590"/>
                <a:gd name="connsiteY12" fmla="*/ 2630376 h 2630376"/>
                <a:gd name="connsiteX13" fmla="*/ 57710 w 1937590"/>
                <a:gd name="connsiteY13" fmla="*/ 2016988 h 2630376"/>
                <a:gd name="connsiteX14" fmla="*/ 977842 w 1937590"/>
                <a:gd name="connsiteY14" fmla="*/ 1519052 h 2630376"/>
                <a:gd name="connsiteX15" fmla="*/ 1482995 w 1937590"/>
                <a:gd name="connsiteY15" fmla="*/ 974217 h 2630376"/>
                <a:gd name="connsiteX16" fmla="*/ 977842 w 1937590"/>
                <a:gd name="connsiteY16" fmla="*/ 425757 h 2630376"/>
                <a:gd name="connsiteX17" fmla="*/ 472689 w 1937590"/>
                <a:gd name="connsiteY17" fmla="*/ 974217 h 2630376"/>
                <a:gd name="connsiteX18" fmla="*/ 977842 w 1937590"/>
                <a:gd name="connsiteY18" fmla="*/ 1519052 h 263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37590" h="2630376">
                  <a:moveTo>
                    <a:pt x="57743" y="2016988"/>
                  </a:moveTo>
                  <a:lnTo>
                    <a:pt x="584550" y="2016988"/>
                  </a:lnTo>
                  <a:cubicBezTo>
                    <a:pt x="645885" y="2128849"/>
                    <a:pt x="801053" y="2204620"/>
                    <a:pt x="995871" y="2204620"/>
                  </a:cubicBezTo>
                  <a:cubicBezTo>
                    <a:pt x="1288145" y="2204620"/>
                    <a:pt x="1482963" y="2024205"/>
                    <a:pt x="1482963" y="1699466"/>
                  </a:cubicBezTo>
                  <a:lnTo>
                    <a:pt x="1482963" y="1674188"/>
                  </a:lnTo>
                  <a:cubicBezTo>
                    <a:pt x="1342263" y="1850977"/>
                    <a:pt x="1129352" y="1944809"/>
                    <a:pt x="869574" y="1944809"/>
                  </a:cubicBezTo>
                  <a:cubicBezTo>
                    <a:pt x="425757" y="1944809"/>
                    <a:pt x="0" y="1609227"/>
                    <a:pt x="0" y="974184"/>
                  </a:cubicBezTo>
                  <a:cubicBezTo>
                    <a:pt x="0" y="339142"/>
                    <a:pt x="425757" y="0"/>
                    <a:pt x="869574" y="0"/>
                  </a:cubicBezTo>
                  <a:cubicBezTo>
                    <a:pt x="1129352" y="0"/>
                    <a:pt x="1342231" y="93800"/>
                    <a:pt x="1482963" y="274214"/>
                  </a:cubicBezTo>
                  <a:lnTo>
                    <a:pt x="1482963" y="50492"/>
                  </a:lnTo>
                  <a:lnTo>
                    <a:pt x="1937591" y="50492"/>
                  </a:lnTo>
                  <a:lnTo>
                    <a:pt x="1937591" y="1699466"/>
                  </a:lnTo>
                  <a:cubicBezTo>
                    <a:pt x="1937591" y="2255145"/>
                    <a:pt x="1529863" y="2630376"/>
                    <a:pt x="995838" y="2630376"/>
                  </a:cubicBezTo>
                  <a:cubicBezTo>
                    <a:pt x="555646" y="2630376"/>
                    <a:pt x="169571" y="2413873"/>
                    <a:pt x="57710" y="2016988"/>
                  </a:cubicBezTo>
                  <a:close/>
                  <a:moveTo>
                    <a:pt x="977842" y="1519052"/>
                  </a:moveTo>
                  <a:cubicBezTo>
                    <a:pt x="1273710" y="1519052"/>
                    <a:pt x="1482995" y="1320610"/>
                    <a:pt x="1482995" y="974217"/>
                  </a:cubicBezTo>
                  <a:cubicBezTo>
                    <a:pt x="1482995" y="627824"/>
                    <a:pt x="1273710" y="425757"/>
                    <a:pt x="977842" y="425757"/>
                  </a:cubicBezTo>
                  <a:cubicBezTo>
                    <a:pt x="681975" y="425757"/>
                    <a:pt x="472689" y="624199"/>
                    <a:pt x="472689" y="974217"/>
                  </a:cubicBezTo>
                  <a:cubicBezTo>
                    <a:pt x="472689" y="1324235"/>
                    <a:pt x="685567" y="1519052"/>
                    <a:pt x="977842" y="151905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02A02D96-1ED3-FCE1-1AFD-AABA05DE4A1E}"/>
                </a:ext>
              </a:extLst>
            </p:cNvPr>
            <p:cNvSpPr/>
            <p:nvPr/>
          </p:nvSpPr>
          <p:spPr>
            <a:xfrm>
              <a:off x="3757703" y="2325089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09 w 1861819"/>
                <a:gd name="connsiteY1" fmla="*/ 0 h 1944841"/>
                <a:gd name="connsiteX2" fmla="*/ 1861819 w 1861819"/>
                <a:gd name="connsiteY2" fmla="*/ 970624 h 1944841"/>
                <a:gd name="connsiteX3" fmla="*/ 1861819 w 1861819"/>
                <a:gd name="connsiteY3" fmla="*/ 1111324 h 1944841"/>
                <a:gd name="connsiteX4" fmla="*/ 451003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9 h 1944841"/>
                <a:gd name="connsiteX7" fmla="*/ 1825762 w 1861819"/>
                <a:gd name="connsiteY7" fmla="*/ 1392789 h 1944841"/>
                <a:gd name="connsiteX8" fmla="*/ 948970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09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09" y="0"/>
                  </a:cubicBezTo>
                  <a:cubicBezTo>
                    <a:pt x="1399973" y="0"/>
                    <a:pt x="1861819" y="328332"/>
                    <a:pt x="1861819" y="970624"/>
                  </a:cubicBezTo>
                  <a:lnTo>
                    <a:pt x="1861819" y="1111324"/>
                  </a:lnTo>
                  <a:lnTo>
                    <a:pt x="451003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9"/>
                  </a:cubicBezTo>
                  <a:lnTo>
                    <a:pt x="1825762" y="1392789"/>
                  </a:lnTo>
                  <a:cubicBezTo>
                    <a:pt x="1667002" y="1764427"/>
                    <a:pt x="1298956" y="1944842"/>
                    <a:pt x="948970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8" y="483500"/>
                    <a:pt x="1125759" y="371639"/>
                    <a:pt x="930909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BCEF2C84-D993-3606-E093-3026685EB66B}"/>
                </a:ext>
              </a:extLst>
            </p:cNvPr>
            <p:cNvSpPr/>
            <p:nvPr/>
          </p:nvSpPr>
          <p:spPr>
            <a:xfrm>
              <a:off x="5619032" y="1905440"/>
              <a:ext cx="1183470" cy="2309262"/>
            </a:xfrm>
            <a:custGeom>
              <a:avLst/>
              <a:gdLst>
                <a:gd name="connsiteX0" fmla="*/ 299493 w 1183470"/>
                <a:gd name="connsiteY0" fmla="*/ 1749992 h 2309262"/>
                <a:gd name="connsiteX1" fmla="*/ 299493 w 1183470"/>
                <a:gd name="connsiteY1" fmla="*/ 873199 h 2309262"/>
                <a:gd name="connsiteX2" fmla="*/ 0 w 1183470"/>
                <a:gd name="connsiteY2" fmla="*/ 873199 h 2309262"/>
                <a:gd name="connsiteX3" fmla="*/ 0 w 1183470"/>
                <a:gd name="connsiteY3" fmla="*/ 465471 h 2309262"/>
                <a:gd name="connsiteX4" fmla="*/ 299493 w 1183470"/>
                <a:gd name="connsiteY4" fmla="*/ 465471 h 2309262"/>
                <a:gd name="connsiteX5" fmla="*/ 299493 w 1183470"/>
                <a:gd name="connsiteY5" fmla="*/ 0 h 2309262"/>
                <a:gd name="connsiteX6" fmla="*/ 754121 w 1183470"/>
                <a:gd name="connsiteY6" fmla="*/ 0 h 2309262"/>
                <a:gd name="connsiteX7" fmla="*/ 754121 w 1183470"/>
                <a:gd name="connsiteY7" fmla="*/ 465471 h 2309262"/>
                <a:gd name="connsiteX8" fmla="*/ 1183470 w 1183470"/>
                <a:gd name="connsiteY8" fmla="*/ 465471 h 2309262"/>
                <a:gd name="connsiteX9" fmla="*/ 1183470 w 1183470"/>
                <a:gd name="connsiteY9" fmla="*/ 873199 h 2309262"/>
                <a:gd name="connsiteX10" fmla="*/ 754121 w 1183470"/>
                <a:gd name="connsiteY10" fmla="*/ 873199 h 2309262"/>
                <a:gd name="connsiteX11" fmla="*/ 754121 w 1183470"/>
                <a:gd name="connsiteY11" fmla="*/ 1749992 h 2309262"/>
                <a:gd name="connsiteX12" fmla="*/ 894820 w 1183470"/>
                <a:gd name="connsiteY12" fmla="*/ 1901534 h 2309262"/>
                <a:gd name="connsiteX13" fmla="*/ 1158224 w 1183470"/>
                <a:gd name="connsiteY13" fmla="*/ 1901534 h 2309262"/>
                <a:gd name="connsiteX14" fmla="*/ 1158224 w 1183470"/>
                <a:gd name="connsiteY14" fmla="*/ 2309263 h 2309262"/>
                <a:gd name="connsiteX15" fmla="*/ 894820 w 1183470"/>
                <a:gd name="connsiteY15" fmla="*/ 2309263 h 2309262"/>
                <a:gd name="connsiteX16" fmla="*/ 299460 w 1183470"/>
                <a:gd name="connsiteY16" fmla="*/ 1749992 h 230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83470" h="2309262">
                  <a:moveTo>
                    <a:pt x="299493" y="1749992"/>
                  </a:moveTo>
                  <a:lnTo>
                    <a:pt x="299493" y="873199"/>
                  </a:lnTo>
                  <a:lnTo>
                    <a:pt x="0" y="873199"/>
                  </a:lnTo>
                  <a:lnTo>
                    <a:pt x="0" y="465471"/>
                  </a:lnTo>
                  <a:lnTo>
                    <a:pt x="299493" y="465471"/>
                  </a:lnTo>
                  <a:lnTo>
                    <a:pt x="299493" y="0"/>
                  </a:lnTo>
                  <a:lnTo>
                    <a:pt x="754121" y="0"/>
                  </a:lnTo>
                  <a:cubicBezTo>
                    <a:pt x="754121" y="0"/>
                    <a:pt x="754121" y="465471"/>
                    <a:pt x="754121" y="465471"/>
                  </a:cubicBezTo>
                  <a:lnTo>
                    <a:pt x="1183470" y="465471"/>
                  </a:lnTo>
                  <a:lnTo>
                    <a:pt x="1183470" y="873199"/>
                  </a:lnTo>
                  <a:lnTo>
                    <a:pt x="754121" y="873199"/>
                  </a:lnTo>
                  <a:lnTo>
                    <a:pt x="754121" y="1749992"/>
                  </a:lnTo>
                  <a:cubicBezTo>
                    <a:pt x="754121" y="1847417"/>
                    <a:pt x="797395" y="1901534"/>
                    <a:pt x="894820" y="1901534"/>
                  </a:cubicBezTo>
                  <a:lnTo>
                    <a:pt x="1158224" y="1901534"/>
                  </a:lnTo>
                  <a:cubicBezTo>
                    <a:pt x="1158224" y="1901534"/>
                    <a:pt x="1158224" y="2309263"/>
                    <a:pt x="1158224" y="2309263"/>
                  </a:cubicBezTo>
                  <a:lnTo>
                    <a:pt x="894820" y="2309263"/>
                  </a:lnTo>
                  <a:cubicBezTo>
                    <a:pt x="555646" y="2309263"/>
                    <a:pt x="299460" y="2085541"/>
                    <a:pt x="299460" y="174999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8409A91F-D100-8515-6D54-DE5518A6556B}"/>
                </a:ext>
              </a:extLst>
            </p:cNvPr>
            <p:cNvSpPr/>
            <p:nvPr/>
          </p:nvSpPr>
          <p:spPr>
            <a:xfrm>
              <a:off x="6833464" y="2323391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10 w 1861819"/>
                <a:gd name="connsiteY1" fmla="*/ 0 h 1944841"/>
                <a:gd name="connsiteX2" fmla="*/ 1861820 w 1861819"/>
                <a:gd name="connsiteY2" fmla="*/ 970625 h 1944841"/>
                <a:gd name="connsiteX3" fmla="*/ 1861820 w 1861819"/>
                <a:gd name="connsiteY3" fmla="*/ 1111324 h 1944841"/>
                <a:gd name="connsiteX4" fmla="*/ 451002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8 h 1944841"/>
                <a:gd name="connsiteX7" fmla="*/ 1825763 w 1861819"/>
                <a:gd name="connsiteY7" fmla="*/ 1392788 h 1944841"/>
                <a:gd name="connsiteX8" fmla="*/ 948971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10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10" y="0"/>
                  </a:cubicBezTo>
                  <a:cubicBezTo>
                    <a:pt x="1399973" y="0"/>
                    <a:pt x="1861820" y="328332"/>
                    <a:pt x="1861820" y="970625"/>
                  </a:cubicBezTo>
                  <a:lnTo>
                    <a:pt x="1861820" y="1111324"/>
                  </a:lnTo>
                  <a:lnTo>
                    <a:pt x="451002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8"/>
                  </a:cubicBezTo>
                  <a:lnTo>
                    <a:pt x="1825763" y="1392788"/>
                  </a:lnTo>
                  <a:cubicBezTo>
                    <a:pt x="1667002" y="1764427"/>
                    <a:pt x="1298956" y="1944842"/>
                    <a:pt x="948971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7" y="483500"/>
                    <a:pt x="1125759" y="371639"/>
                    <a:pt x="930910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3FED492E-4FB8-5E70-6114-C1CDC887B33E}"/>
                </a:ext>
              </a:extLst>
            </p:cNvPr>
            <p:cNvSpPr/>
            <p:nvPr/>
          </p:nvSpPr>
          <p:spPr>
            <a:xfrm>
              <a:off x="8811422" y="2323391"/>
              <a:ext cx="1829388" cy="1944841"/>
            </a:xfrm>
            <a:custGeom>
              <a:avLst/>
              <a:gdLst>
                <a:gd name="connsiteX0" fmla="*/ 33 w 1829388"/>
                <a:gd name="connsiteY0" fmla="*/ 974217 h 1944841"/>
                <a:gd name="connsiteX1" fmla="*/ 934568 w 1829388"/>
                <a:gd name="connsiteY1" fmla="*/ 0 h 1944841"/>
                <a:gd name="connsiteX2" fmla="*/ 1825795 w 1829388"/>
                <a:gd name="connsiteY2" fmla="*/ 671132 h 1944841"/>
                <a:gd name="connsiteX3" fmla="*/ 1327860 w 1829388"/>
                <a:gd name="connsiteY3" fmla="*/ 671132 h 1944841"/>
                <a:gd name="connsiteX4" fmla="*/ 934535 w 1829388"/>
                <a:gd name="connsiteY4" fmla="*/ 425757 h 1944841"/>
                <a:gd name="connsiteX5" fmla="*/ 472689 w 1829388"/>
                <a:gd name="connsiteY5" fmla="*/ 974217 h 1944841"/>
                <a:gd name="connsiteX6" fmla="*/ 934535 w 1829388"/>
                <a:gd name="connsiteY6" fmla="*/ 1519052 h 1944841"/>
                <a:gd name="connsiteX7" fmla="*/ 1331453 w 1829388"/>
                <a:gd name="connsiteY7" fmla="*/ 1241213 h 1944841"/>
                <a:gd name="connsiteX8" fmla="*/ 1829388 w 1829388"/>
                <a:gd name="connsiteY8" fmla="*/ 1241213 h 1944841"/>
                <a:gd name="connsiteX9" fmla="*/ 934535 w 1829388"/>
                <a:gd name="connsiteY9" fmla="*/ 1944842 h 1944841"/>
                <a:gd name="connsiteX10" fmla="*/ 0 w 1829388"/>
                <a:gd name="connsiteY10" fmla="*/ 974217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29388" h="1944841">
                  <a:moveTo>
                    <a:pt x="33" y="974217"/>
                  </a:moveTo>
                  <a:cubicBezTo>
                    <a:pt x="33" y="335582"/>
                    <a:pt x="461879" y="0"/>
                    <a:pt x="934568" y="0"/>
                  </a:cubicBezTo>
                  <a:cubicBezTo>
                    <a:pt x="1317050" y="0"/>
                    <a:pt x="1699532" y="220096"/>
                    <a:pt x="1825795" y="671132"/>
                  </a:cubicBezTo>
                  <a:lnTo>
                    <a:pt x="1327860" y="671132"/>
                  </a:lnTo>
                  <a:cubicBezTo>
                    <a:pt x="1248464" y="501561"/>
                    <a:pt x="1100546" y="425757"/>
                    <a:pt x="934535" y="425757"/>
                  </a:cubicBezTo>
                  <a:cubicBezTo>
                    <a:pt x="663914" y="425757"/>
                    <a:pt x="472689" y="624199"/>
                    <a:pt x="472689" y="974217"/>
                  </a:cubicBezTo>
                  <a:cubicBezTo>
                    <a:pt x="472689" y="1324235"/>
                    <a:pt x="663914" y="1519052"/>
                    <a:pt x="934535" y="1519052"/>
                  </a:cubicBezTo>
                  <a:cubicBezTo>
                    <a:pt x="1114950" y="1519052"/>
                    <a:pt x="1255681" y="1428845"/>
                    <a:pt x="1331453" y="1241213"/>
                  </a:cubicBezTo>
                  <a:lnTo>
                    <a:pt x="1829388" y="1241213"/>
                  </a:lnTo>
                  <a:cubicBezTo>
                    <a:pt x="1713935" y="1713902"/>
                    <a:pt x="1327860" y="1944842"/>
                    <a:pt x="934535" y="1944842"/>
                  </a:cubicBezTo>
                  <a:cubicBezTo>
                    <a:pt x="461879" y="1944842"/>
                    <a:pt x="0" y="1609259"/>
                    <a:pt x="0" y="974217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87E41D84-0310-51F3-714E-D5195BB7B589}"/>
                </a:ext>
              </a:extLst>
            </p:cNvPr>
            <p:cNvSpPr/>
            <p:nvPr/>
          </p:nvSpPr>
          <p:spPr>
            <a:xfrm>
              <a:off x="11101513" y="1903775"/>
              <a:ext cx="1089735" cy="1089735"/>
            </a:xfrm>
            <a:custGeom>
              <a:avLst/>
              <a:gdLst>
                <a:gd name="connsiteX0" fmla="*/ 1089736 w 1089735"/>
                <a:gd name="connsiteY0" fmla="*/ 544868 h 1089735"/>
                <a:gd name="connsiteX1" fmla="*/ 544868 w 1089735"/>
                <a:gd name="connsiteY1" fmla="*/ 1089736 h 1089735"/>
                <a:gd name="connsiteX2" fmla="*/ 0 w 1089735"/>
                <a:gd name="connsiteY2" fmla="*/ 544868 h 1089735"/>
                <a:gd name="connsiteX3" fmla="*/ 544868 w 1089735"/>
                <a:gd name="connsiteY3" fmla="*/ 0 h 1089735"/>
                <a:gd name="connsiteX4" fmla="*/ 1089736 w 1089735"/>
                <a:gd name="connsiteY4" fmla="*/ 544868 h 1089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735" h="1089735">
                  <a:moveTo>
                    <a:pt x="1089736" y="544868"/>
                  </a:moveTo>
                  <a:cubicBezTo>
                    <a:pt x="1089736" y="845790"/>
                    <a:pt x="845790" y="1089736"/>
                    <a:pt x="544868" y="1089736"/>
                  </a:cubicBezTo>
                  <a:cubicBezTo>
                    <a:pt x="243945" y="1089736"/>
                    <a:pt x="0" y="845790"/>
                    <a:pt x="0" y="544868"/>
                  </a:cubicBezTo>
                  <a:cubicBezTo>
                    <a:pt x="0" y="243946"/>
                    <a:pt x="243945" y="0"/>
                    <a:pt x="544868" y="0"/>
                  </a:cubicBezTo>
                  <a:cubicBezTo>
                    <a:pt x="845790" y="0"/>
                    <a:pt x="1089736" y="243946"/>
                    <a:pt x="1089736" y="544868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8B3BE733-4C79-451E-8946-2FC1873D2B09}"/>
              </a:ext>
            </a:extLst>
          </p:cNvPr>
          <p:cNvSpPr txBox="1"/>
          <p:nvPr/>
        </p:nvSpPr>
        <p:spPr>
          <a:xfrm>
            <a:off x="143508" y="6225358"/>
            <a:ext cx="1390017" cy="467436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</a:pPr>
            <a:r>
              <a:rPr lang="fr-BE" sz="675" noProof="0" dirty="0"/>
              <a:t>Intercommunale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pour la gestion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et la réalisation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d’études techniques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et économiques</a:t>
            </a:r>
          </a:p>
        </p:txBody>
      </p:sp>
      <p:sp>
        <p:nvSpPr>
          <p:cNvPr id="7" name="ZoneTexte 102">
            <a:extLst>
              <a:ext uri="{FF2B5EF4-FFF2-40B4-BE49-F238E27FC236}">
                <a16:creationId xmlns:a16="http://schemas.microsoft.com/office/drawing/2014/main" id="{FA92FBDD-BBBB-80A2-1BE5-0C16D307058B}"/>
              </a:ext>
            </a:extLst>
          </p:cNvPr>
          <p:cNvSpPr txBox="1"/>
          <p:nvPr/>
        </p:nvSpPr>
        <p:spPr>
          <a:xfrm>
            <a:off x="9221368" y="415290"/>
            <a:ext cx="715112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droit &gt; </a:t>
            </a:r>
            <a:br>
              <a:rPr lang="fr-BE" sz="750" noProof="0" dirty="0"/>
            </a:br>
            <a:r>
              <a:rPr lang="fr-BE" sz="750" b="1" noProof="0" dirty="0"/>
              <a:t>Mise en forme de l’arrière-plan </a:t>
            </a:r>
          </a:p>
        </p:txBody>
      </p:sp>
      <p:sp>
        <p:nvSpPr>
          <p:cNvPr id="17" name="ZoneTexte 102">
            <a:extLst>
              <a:ext uri="{FF2B5EF4-FFF2-40B4-BE49-F238E27FC236}">
                <a16:creationId xmlns:a16="http://schemas.microsoft.com/office/drawing/2014/main" id="{F845AA2E-B5B9-846B-B1E8-52AF09ADBF8F}"/>
              </a:ext>
            </a:extLst>
          </p:cNvPr>
          <p:cNvSpPr txBox="1"/>
          <p:nvPr/>
        </p:nvSpPr>
        <p:spPr>
          <a:xfrm>
            <a:off x="9221368" y="1"/>
            <a:ext cx="1149452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changer la couleur de l’arrière-plan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69A64E4-C999-53DC-5818-93DDE48752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236" r="792" b="11871"/>
          <a:stretch/>
        </p:blipFill>
        <p:spPr>
          <a:xfrm>
            <a:off x="9221368" y="1043325"/>
            <a:ext cx="1103732" cy="186418"/>
          </a:xfrm>
          <a:prstGeom prst="rect">
            <a:avLst/>
          </a:prstGeom>
        </p:spPr>
      </p:pic>
      <p:sp>
        <p:nvSpPr>
          <p:cNvPr id="20" name="ZoneTexte 102">
            <a:extLst>
              <a:ext uri="{FF2B5EF4-FFF2-40B4-BE49-F238E27FC236}">
                <a16:creationId xmlns:a16="http://schemas.microsoft.com/office/drawing/2014/main" id="{772659C5-0BFC-BAD9-46A5-D93FD344F473}"/>
              </a:ext>
            </a:extLst>
          </p:cNvPr>
          <p:cNvSpPr txBox="1"/>
          <p:nvPr/>
        </p:nvSpPr>
        <p:spPr>
          <a:xfrm>
            <a:off x="9221368" y="1229744"/>
            <a:ext cx="822443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Choisir </a:t>
            </a:r>
            <a:r>
              <a:rPr lang="fr-BE" sz="750" b="1" noProof="0" dirty="0"/>
              <a:t>Remplissage uni</a:t>
            </a:r>
          </a:p>
        </p:txBody>
      </p:sp>
      <p:sp>
        <p:nvSpPr>
          <p:cNvPr id="29" name="ZoneTexte 102">
            <a:extLst>
              <a:ext uri="{FF2B5EF4-FFF2-40B4-BE49-F238E27FC236}">
                <a16:creationId xmlns:a16="http://schemas.microsoft.com/office/drawing/2014/main" id="{8E4BA8AC-BCDD-0048-4C25-26C40EBD332B}"/>
              </a:ext>
            </a:extLst>
          </p:cNvPr>
          <p:cNvSpPr txBox="1"/>
          <p:nvPr/>
        </p:nvSpPr>
        <p:spPr>
          <a:xfrm>
            <a:off x="9221368" y="1629853"/>
            <a:ext cx="822443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Choisir </a:t>
            </a:r>
            <a:r>
              <a:rPr lang="fr-BE" sz="750" b="1" noProof="0" dirty="0"/>
              <a:t>uniquement les couleurs à 100%</a:t>
            </a:r>
          </a:p>
        </p:txBody>
      </p:sp>
      <p:sp>
        <p:nvSpPr>
          <p:cNvPr id="30" name="ZoneTexte 102">
            <a:extLst>
              <a:ext uri="{FF2B5EF4-FFF2-40B4-BE49-F238E27FC236}">
                <a16:creationId xmlns:a16="http://schemas.microsoft.com/office/drawing/2014/main" id="{2381999B-0136-0E14-5E9E-5DEF350223A9}"/>
              </a:ext>
            </a:extLst>
          </p:cNvPr>
          <p:cNvSpPr txBox="1"/>
          <p:nvPr/>
        </p:nvSpPr>
        <p:spPr>
          <a:xfrm>
            <a:off x="9221368" y="4039712"/>
            <a:ext cx="1273976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une image et en changer la transparence</a:t>
            </a:r>
          </a:p>
        </p:txBody>
      </p:sp>
      <p:sp>
        <p:nvSpPr>
          <p:cNvPr id="31" name="ZoneTexte 102">
            <a:extLst>
              <a:ext uri="{FF2B5EF4-FFF2-40B4-BE49-F238E27FC236}">
                <a16:creationId xmlns:a16="http://schemas.microsoft.com/office/drawing/2014/main" id="{CE384CD0-8BF7-99E2-EB26-3B6F24C97A9D}"/>
              </a:ext>
            </a:extLst>
          </p:cNvPr>
          <p:cNvSpPr txBox="1"/>
          <p:nvPr/>
        </p:nvSpPr>
        <p:spPr>
          <a:xfrm>
            <a:off x="9221368" y="4494604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image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CCFB9B3D-557D-9E91-38DC-3B1AB5F2BF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9767" y="4441743"/>
            <a:ext cx="220046" cy="285775"/>
          </a:xfrm>
          <a:prstGeom prst="rect">
            <a:avLst/>
          </a:prstGeom>
        </p:spPr>
      </p:pic>
      <p:sp>
        <p:nvSpPr>
          <p:cNvPr id="33" name="ZoneTexte 102">
            <a:extLst>
              <a:ext uri="{FF2B5EF4-FFF2-40B4-BE49-F238E27FC236}">
                <a16:creationId xmlns:a16="http://schemas.microsoft.com/office/drawing/2014/main" id="{C7F819C8-2AA5-9A4C-EFEA-C07571721958}"/>
              </a:ext>
            </a:extLst>
          </p:cNvPr>
          <p:cNvSpPr txBox="1"/>
          <p:nvPr/>
        </p:nvSpPr>
        <p:spPr>
          <a:xfrm>
            <a:off x="9221368" y="4779462"/>
            <a:ext cx="1288445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Clic droit sur l’image &gt; </a:t>
            </a:r>
            <a:r>
              <a:rPr lang="fr-BE" sz="750" b="1" noProof="0" dirty="0"/>
              <a:t>format de l’image</a:t>
            </a: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DA23DF10-C130-A9AB-D7B9-98CCCC8ADBC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65" t="4187" r="23513" b="4182"/>
          <a:stretch/>
        </p:blipFill>
        <p:spPr>
          <a:xfrm>
            <a:off x="9221367" y="5190819"/>
            <a:ext cx="871538" cy="183174"/>
          </a:xfrm>
          <a:prstGeom prst="rect">
            <a:avLst/>
          </a:prstGeom>
        </p:spPr>
      </p:pic>
      <p:sp>
        <p:nvSpPr>
          <p:cNvPr id="35" name="ZoneTexte 102">
            <a:extLst>
              <a:ext uri="{FF2B5EF4-FFF2-40B4-BE49-F238E27FC236}">
                <a16:creationId xmlns:a16="http://schemas.microsoft.com/office/drawing/2014/main" id="{13B142BD-F267-8206-C670-560801C56DB4}"/>
              </a:ext>
            </a:extLst>
          </p:cNvPr>
          <p:cNvSpPr txBox="1"/>
          <p:nvPr/>
        </p:nvSpPr>
        <p:spPr>
          <a:xfrm>
            <a:off x="9221368" y="5499045"/>
            <a:ext cx="1288445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Clic </a:t>
            </a:r>
            <a:r>
              <a:rPr lang="fr-BE" sz="750" b="1" noProof="0" dirty="0"/>
              <a:t>l’icône</a:t>
            </a:r>
          </a:p>
        </p:txBody>
      </p: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F21324D9-0E00-ECB4-6F9F-06D5574FBD5C}"/>
              </a:ext>
            </a:extLst>
          </p:cNvPr>
          <p:cNvCxnSpPr>
            <a:cxnSpLocks/>
          </p:cNvCxnSpPr>
          <p:nvPr/>
        </p:nvCxnSpPr>
        <p:spPr>
          <a:xfrm>
            <a:off x="9201151" y="3967325"/>
            <a:ext cx="12768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Image 36">
            <a:extLst>
              <a:ext uri="{FF2B5EF4-FFF2-40B4-BE49-F238E27FC236}">
                <a16:creationId xmlns:a16="http://schemas.microsoft.com/office/drawing/2014/main" id="{3F66FB69-A352-218E-FC2E-9A2F83C1FA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9313" y="5440439"/>
            <a:ext cx="234335" cy="304826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37F6A00F-B777-16DF-7652-81E695F404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84477" y="6187144"/>
            <a:ext cx="1140624" cy="431841"/>
          </a:xfrm>
          <a:prstGeom prst="rect">
            <a:avLst/>
          </a:prstGeom>
        </p:spPr>
      </p:pic>
      <p:sp>
        <p:nvSpPr>
          <p:cNvPr id="39" name="ZoneTexte 102">
            <a:extLst>
              <a:ext uri="{FF2B5EF4-FFF2-40B4-BE49-F238E27FC236}">
                <a16:creationId xmlns:a16="http://schemas.microsoft.com/office/drawing/2014/main" id="{139ACB00-49ED-0A2F-46D5-349FCFCCE027}"/>
              </a:ext>
            </a:extLst>
          </p:cNvPr>
          <p:cNvSpPr txBox="1"/>
          <p:nvPr/>
        </p:nvSpPr>
        <p:spPr>
          <a:xfrm>
            <a:off x="9221368" y="5787034"/>
            <a:ext cx="1288445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4. Transparence à </a:t>
            </a:r>
            <a:r>
              <a:rPr lang="fr-BE" sz="750" b="1" noProof="0" dirty="0"/>
              <a:t>60%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05449AF7-D20D-EE23-141D-81257E8CB0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83631" y="2184614"/>
            <a:ext cx="6616304" cy="1622734"/>
          </a:xfrm>
          <a:noFill/>
        </p:spPr>
        <p:txBody>
          <a:bodyPr wrap="square" lIns="144000" tIns="72000" rIns="144000" bIns="72000" anchor="b">
            <a:spAutoFit/>
          </a:bodyPr>
          <a:lstStyle>
            <a:lvl1pPr algn="l">
              <a:lnSpc>
                <a:spcPct val="80000"/>
              </a:lnSpc>
              <a:spcBef>
                <a:spcPts val="0"/>
              </a:spcBef>
              <a:defRPr sz="6000">
                <a:solidFill>
                  <a:schemeClr val="bg1"/>
                </a:solidFill>
              </a:defRPr>
            </a:lvl1pPr>
          </a:lstStyle>
          <a:p>
            <a:r>
              <a:rPr lang="fr-FR" noProof="0"/>
              <a:t>Modifiez le style du titre</a:t>
            </a:r>
            <a:endParaRPr lang="fr-BE" noProof="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34A46A33-6FFA-F8EC-64FE-82CD38496DA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30000"/>
          </a:blip>
          <a:stretch>
            <a:fillRect/>
          </a:stretch>
        </p:blipFill>
        <p:spPr>
          <a:xfrm>
            <a:off x="9228296" y="2217421"/>
            <a:ext cx="771525" cy="1586799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BE67CA7-0BDA-37BF-1CA2-AF9DA72BE22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 l="1120" t="59001" r="61926" b="34047"/>
          <a:stretch/>
        </p:blipFill>
        <p:spPr>
          <a:xfrm>
            <a:off x="9222582" y="3220085"/>
            <a:ext cx="392906" cy="123825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C7F8BCC-6B5E-84EB-6D5E-99D72424519D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 l="1658" t="12567" r="25778" b="80711"/>
          <a:stretch/>
        </p:blipFill>
        <p:spPr>
          <a:xfrm>
            <a:off x="9228296" y="2370137"/>
            <a:ext cx="771526" cy="11975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310FCD9-45B8-D6D7-22B8-5BF05591515F}"/>
              </a:ext>
            </a:extLst>
          </p:cNvPr>
          <p:cNvSpPr/>
          <p:nvPr userDrawn="1"/>
        </p:nvSpPr>
        <p:spPr>
          <a:xfrm>
            <a:off x="9534526" y="2370138"/>
            <a:ext cx="465296" cy="1249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686BA21-A5A2-95ED-3955-E466E590158F}"/>
              </a:ext>
            </a:extLst>
          </p:cNvPr>
          <p:cNvSpPr/>
          <p:nvPr userDrawn="1"/>
        </p:nvSpPr>
        <p:spPr>
          <a:xfrm rot="5400000">
            <a:off x="9355721" y="3092086"/>
            <a:ext cx="120651" cy="38935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0FA710B8-9669-EAB5-66EB-7276403B23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83632" y="3948372"/>
            <a:ext cx="6617494" cy="1339579"/>
          </a:xfrm>
        </p:spPr>
        <p:txBody>
          <a:bodyPr lIns="172800" tIns="72000" rIns="172800" bIns="72000"/>
          <a:lstStyle>
            <a:lvl1pPr>
              <a:lnSpc>
                <a:spcPct val="90000"/>
              </a:lnSpc>
              <a:spcBef>
                <a:spcPts val="450"/>
              </a:spcBef>
              <a:defRPr sz="1800" b="1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450"/>
              </a:spcBef>
              <a:buNone/>
              <a:defRPr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450"/>
              </a:spcBef>
              <a:buNone/>
              <a:defRPr sz="105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450"/>
              </a:spcBef>
              <a:buFont typeface="Arial" panose="020B0604020202020204" pitchFamily="34" charset="0"/>
              <a:buNone/>
              <a:defRPr sz="90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450"/>
              </a:spcBef>
              <a:buNone/>
              <a:defRPr sz="900">
                <a:solidFill>
                  <a:schemeClr val="bg1"/>
                </a:solidFill>
              </a:defRPr>
            </a:lvl5pPr>
          </a:lstStyle>
          <a:p>
            <a:r>
              <a:rPr lang="fr-BE" noProof="0" dirty="0"/>
              <a:t>Modifiez le style des sous-titres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4292136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Merci - Images + 3 colonn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4">
            <a:extLst>
              <a:ext uri="{FF2B5EF4-FFF2-40B4-BE49-F238E27FC236}">
                <a16:creationId xmlns:a16="http://schemas.microsoft.com/office/drawing/2014/main" id="{F72587EB-2A40-3A23-A663-E42BBAEF4DC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381250" y="188638"/>
            <a:ext cx="6619876" cy="6478863"/>
          </a:xfrm>
          <a:prstGeom prst="rect">
            <a:avLst/>
          </a:prstGeom>
        </p:spPr>
        <p:txBody>
          <a:bodyPr lIns="180000" tIns="180000" rIns="180000" bIns="18000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r-FR" noProof="0" dirty="0"/>
              <a:t>Cliquez sur l'icône pour ajouter une image</a:t>
            </a:r>
            <a:endParaRPr lang="fr-BE" noProof="0" dirty="0"/>
          </a:p>
        </p:txBody>
      </p:sp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A2C51F86-390D-06FC-54FD-0BD89F5A6AF4}"/>
              </a:ext>
            </a:extLst>
          </p:cNvPr>
          <p:cNvSpPr/>
          <p:nvPr/>
        </p:nvSpPr>
        <p:spPr bwMode="ltGray">
          <a:xfrm>
            <a:off x="-1" y="-1"/>
            <a:ext cx="9144000" cy="6858000"/>
          </a:xfrm>
          <a:custGeom>
            <a:avLst/>
            <a:gdLst>
              <a:gd name="connsiteX0" fmla="*/ 190500 w 12192000"/>
              <a:gd name="connsiteY0" fmla="*/ 190500 h 6858000"/>
              <a:gd name="connsiteX1" fmla="*/ 190500 w 12192000"/>
              <a:gd name="connsiteY1" fmla="*/ 6665913 h 6858000"/>
              <a:gd name="connsiteX2" fmla="*/ 12001351 w 12192000"/>
              <a:gd name="connsiteY2" fmla="*/ 6665913 h 6858000"/>
              <a:gd name="connsiteX3" fmla="*/ 12001351 w 12192000"/>
              <a:gd name="connsiteY3" fmla="*/ 1905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90500" y="190500"/>
                </a:moveTo>
                <a:lnTo>
                  <a:pt x="190500" y="6665913"/>
                </a:lnTo>
                <a:lnTo>
                  <a:pt x="12001351" y="6665913"/>
                </a:lnTo>
                <a:lnTo>
                  <a:pt x="12001351" y="1905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BE" sz="1350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1FA59DD-3F3B-9BDA-354B-6148533DC198}"/>
              </a:ext>
            </a:extLst>
          </p:cNvPr>
          <p:cNvSpPr/>
          <p:nvPr/>
        </p:nvSpPr>
        <p:spPr bwMode="ltGray">
          <a:xfrm>
            <a:off x="0" y="-1"/>
            <a:ext cx="2383631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039F42E-FD10-AF96-ED14-54D8B5FDAB0D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-1590283" y="1922431"/>
            <a:ext cx="4269061" cy="801476"/>
            <a:chOff x="0" y="1903775"/>
            <a:chExt cx="12191248" cy="305172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07396FC2-B22E-7945-6E52-A21DB9C857C4}"/>
                </a:ext>
              </a:extLst>
            </p:cNvPr>
            <p:cNvSpPr/>
            <p:nvPr/>
          </p:nvSpPr>
          <p:spPr>
            <a:xfrm>
              <a:off x="2711797" y="2325122"/>
              <a:ext cx="1046362" cy="1894316"/>
            </a:xfrm>
            <a:custGeom>
              <a:avLst/>
              <a:gdLst>
                <a:gd name="connsiteX0" fmla="*/ 0 w 1046362"/>
                <a:gd name="connsiteY0" fmla="*/ 50492 h 1894316"/>
                <a:gd name="connsiteX1" fmla="*/ 454628 w 1046362"/>
                <a:gd name="connsiteY1" fmla="*/ 50492 h 1894316"/>
                <a:gd name="connsiteX2" fmla="*/ 454628 w 1046362"/>
                <a:gd name="connsiteY2" fmla="*/ 295868 h 1894316"/>
                <a:gd name="connsiteX3" fmla="*/ 1046363 w 1046362"/>
                <a:gd name="connsiteY3" fmla="*/ 0 h 1894316"/>
                <a:gd name="connsiteX4" fmla="*/ 1046363 w 1046362"/>
                <a:gd name="connsiteY4" fmla="*/ 469064 h 1894316"/>
                <a:gd name="connsiteX5" fmla="*/ 454628 w 1046362"/>
                <a:gd name="connsiteY5" fmla="*/ 869574 h 1894316"/>
                <a:gd name="connsiteX6" fmla="*/ 454628 w 1046362"/>
                <a:gd name="connsiteY6" fmla="*/ 1894317 h 1894316"/>
                <a:gd name="connsiteX7" fmla="*/ 0 w 1046362"/>
                <a:gd name="connsiteY7" fmla="*/ 1894317 h 1894316"/>
                <a:gd name="connsiteX8" fmla="*/ 0 w 1046362"/>
                <a:gd name="connsiteY8" fmla="*/ 50492 h 1894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362" h="1894316">
                  <a:moveTo>
                    <a:pt x="0" y="50492"/>
                  </a:moveTo>
                  <a:lnTo>
                    <a:pt x="454628" y="50492"/>
                  </a:lnTo>
                  <a:lnTo>
                    <a:pt x="454628" y="295868"/>
                  </a:lnTo>
                  <a:cubicBezTo>
                    <a:pt x="602545" y="97425"/>
                    <a:pt x="826267" y="0"/>
                    <a:pt x="1046363" y="0"/>
                  </a:cubicBezTo>
                  <a:lnTo>
                    <a:pt x="1046363" y="469064"/>
                  </a:lnTo>
                  <a:cubicBezTo>
                    <a:pt x="663881" y="396885"/>
                    <a:pt x="454628" y="562864"/>
                    <a:pt x="454628" y="869574"/>
                  </a:cubicBezTo>
                  <a:lnTo>
                    <a:pt x="454628" y="1894317"/>
                  </a:lnTo>
                  <a:lnTo>
                    <a:pt x="0" y="1894317"/>
                  </a:lnTo>
                  <a:lnTo>
                    <a:pt x="0" y="50492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A17EDFDF-75CE-D604-7D04-E4FD00878A56}"/>
                </a:ext>
              </a:extLst>
            </p:cNvPr>
            <p:cNvSpPr/>
            <p:nvPr/>
          </p:nvSpPr>
          <p:spPr>
            <a:xfrm>
              <a:off x="0" y="2375647"/>
              <a:ext cx="454628" cy="1843758"/>
            </a:xfrm>
            <a:custGeom>
              <a:avLst/>
              <a:gdLst>
                <a:gd name="connsiteX0" fmla="*/ 0 w 454628"/>
                <a:gd name="connsiteY0" fmla="*/ 0 h 1843758"/>
                <a:gd name="connsiteX1" fmla="*/ 454628 w 454628"/>
                <a:gd name="connsiteY1" fmla="*/ 0 h 1843758"/>
                <a:gd name="connsiteX2" fmla="*/ 454628 w 454628"/>
                <a:gd name="connsiteY2" fmla="*/ 1843759 h 1843758"/>
                <a:gd name="connsiteX3" fmla="*/ 0 w 454628"/>
                <a:gd name="connsiteY3" fmla="*/ 1843759 h 1843758"/>
                <a:gd name="connsiteX4" fmla="*/ 0 w 454628"/>
                <a:gd name="connsiteY4" fmla="*/ 0 h 1843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4628" h="1843758">
                  <a:moveTo>
                    <a:pt x="0" y="0"/>
                  </a:moveTo>
                  <a:lnTo>
                    <a:pt x="454628" y="0"/>
                  </a:lnTo>
                  <a:lnTo>
                    <a:pt x="454628" y="1843759"/>
                  </a:lnTo>
                  <a:lnTo>
                    <a:pt x="0" y="1843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E0DA4852-EE26-D8C8-9788-FD0887F33ABA}"/>
                </a:ext>
              </a:extLst>
            </p:cNvPr>
            <p:cNvSpPr/>
            <p:nvPr/>
          </p:nvSpPr>
          <p:spPr>
            <a:xfrm>
              <a:off x="578997" y="2325122"/>
              <a:ext cx="1937590" cy="2630376"/>
            </a:xfrm>
            <a:custGeom>
              <a:avLst/>
              <a:gdLst>
                <a:gd name="connsiteX0" fmla="*/ 57743 w 1937590"/>
                <a:gd name="connsiteY0" fmla="*/ 2016988 h 2630376"/>
                <a:gd name="connsiteX1" fmla="*/ 584550 w 1937590"/>
                <a:gd name="connsiteY1" fmla="*/ 2016988 h 2630376"/>
                <a:gd name="connsiteX2" fmla="*/ 995871 w 1937590"/>
                <a:gd name="connsiteY2" fmla="*/ 2204620 h 2630376"/>
                <a:gd name="connsiteX3" fmla="*/ 1482963 w 1937590"/>
                <a:gd name="connsiteY3" fmla="*/ 1699466 h 2630376"/>
                <a:gd name="connsiteX4" fmla="*/ 1482963 w 1937590"/>
                <a:gd name="connsiteY4" fmla="*/ 1674188 h 2630376"/>
                <a:gd name="connsiteX5" fmla="*/ 869574 w 1937590"/>
                <a:gd name="connsiteY5" fmla="*/ 1944809 h 2630376"/>
                <a:gd name="connsiteX6" fmla="*/ 0 w 1937590"/>
                <a:gd name="connsiteY6" fmla="*/ 974184 h 2630376"/>
                <a:gd name="connsiteX7" fmla="*/ 869574 w 1937590"/>
                <a:gd name="connsiteY7" fmla="*/ 0 h 2630376"/>
                <a:gd name="connsiteX8" fmla="*/ 1482963 w 1937590"/>
                <a:gd name="connsiteY8" fmla="*/ 274214 h 2630376"/>
                <a:gd name="connsiteX9" fmla="*/ 1482963 w 1937590"/>
                <a:gd name="connsiteY9" fmla="*/ 50492 h 2630376"/>
                <a:gd name="connsiteX10" fmla="*/ 1937591 w 1937590"/>
                <a:gd name="connsiteY10" fmla="*/ 50492 h 2630376"/>
                <a:gd name="connsiteX11" fmla="*/ 1937591 w 1937590"/>
                <a:gd name="connsiteY11" fmla="*/ 1699466 h 2630376"/>
                <a:gd name="connsiteX12" fmla="*/ 995838 w 1937590"/>
                <a:gd name="connsiteY12" fmla="*/ 2630376 h 2630376"/>
                <a:gd name="connsiteX13" fmla="*/ 57710 w 1937590"/>
                <a:gd name="connsiteY13" fmla="*/ 2016988 h 2630376"/>
                <a:gd name="connsiteX14" fmla="*/ 977842 w 1937590"/>
                <a:gd name="connsiteY14" fmla="*/ 1519052 h 2630376"/>
                <a:gd name="connsiteX15" fmla="*/ 1482995 w 1937590"/>
                <a:gd name="connsiteY15" fmla="*/ 974217 h 2630376"/>
                <a:gd name="connsiteX16" fmla="*/ 977842 w 1937590"/>
                <a:gd name="connsiteY16" fmla="*/ 425757 h 2630376"/>
                <a:gd name="connsiteX17" fmla="*/ 472689 w 1937590"/>
                <a:gd name="connsiteY17" fmla="*/ 974217 h 2630376"/>
                <a:gd name="connsiteX18" fmla="*/ 977842 w 1937590"/>
                <a:gd name="connsiteY18" fmla="*/ 1519052 h 263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37590" h="2630376">
                  <a:moveTo>
                    <a:pt x="57743" y="2016988"/>
                  </a:moveTo>
                  <a:lnTo>
                    <a:pt x="584550" y="2016988"/>
                  </a:lnTo>
                  <a:cubicBezTo>
                    <a:pt x="645885" y="2128849"/>
                    <a:pt x="801053" y="2204620"/>
                    <a:pt x="995871" y="2204620"/>
                  </a:cubicBezTo>
                  <a:cubicBezTo>
                    <a:pt x="1288145" y="2204620"/>
                    <a:pt x="1482963" y="2024205"/>
                    <a:pt x="1482963" y="1699466"/>
                  </a:cubicBezTo>
                  <a:lnTo>
                    <a:pt x="1482963" y="1674188"/>
                  </a:lnTo>
                  <a:cubicBezTo>
                    <a:pt x="1342263" y="1850977"/>
                    <a:pt x="1129352" y="1944809"/>
                    <a:pt x="869574" y="1944809"/>
                  </a:cubicBezTo>
                  <a:cubicBezTo>
                    <a:pt x="425757" y="1944809"/>
                    <a:pt x="0" y="1609227"/>
                    <a:pt x="0" y="974184"/>
                  </a:cubicBezTo>
                  <a:cubicBezTo>
                    <a:pt x="0" y="339142"/>
                    <a:pt x="425757" y="0"/>
                    <a:pt x="869574" y="0"/>
                  </a:cubicBezTo>
                  <a:cubicBezTo>
                    <a:pt x="1129352" y="0"/>
                    <a:pt x="1342231" y="93800"/>
                    <a:pt x="1482963" y="274214"/>
                  </a:cubicBezTo>
                  <a:lnTo>
                    <a:pt x="1482963" y="50492"/>
                  </a:lnTo>
                  <a:lnTo>
                    <a:pt x="1937591" y="50492"/>
                  </a:lnTo>
                  <a:lnTo>
                    <a:pt x="1937591" y="1699466"/>
                  </a:lnTo>
                  <a:cubicBezTo>
                    <a:pt x="1937591" y="2255145"/>
                    <a:pt x="1529863" y="2630376"/>
                    <a:pt x="995838" y="2630376"/>
                  </a:cubicBezTo>
                  <a:cubicBezTo>
                    <a:pt x="555646" y="2630376"/>
                    <a:pt x="169571" y="2413873"/>
                    <a:pt x="57710" y="2016988"/>
                  </a:cubicBezTo>
                  <a:close/>
                  <a:moveTo>
                    <a:pt x="977842" y="1519052"/>
                  </a:moveTo>
                  <a:cubicBezTo>
                    <a:pt x="1273710" y="1519052"/>
                    <a:pt x="1482995" y="1320610"/>
                    <a:pt x="1482995" y="974217"/>
                  </a:cubicBezTo>
                  <a:cubicBezTo>
                    <a:pt x="1482995" y="627824"/>
                    <a:pt x="1273710" y="425757"/>
                    <a:pt x="977842" y="425757"/>
                  </a:cubicBezTo>
                  <a:cubicBezTo>
                    <a:pt x="681975" y="425757"/>
                    <a:pt x="472689" y="624199"/>
                    <a:pt x="472689" y="974217"/>
                  </a:cubicBezTo>
                  <a:cubicBezTo>
                    <a:pt x="472689" y="1324235"/>
                    <a:pt x="685567" y="1519052"/>
                    <a:pt x="977842" y="151905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02A02D96-1ED3-FCE1-1AFD-AABA05DE4A1E}"/>
                </a:ext>
              </a:extLst>
            </p:cNvPr>
            <p:cNvSpPr/>
            <p:nvPr/>
          </p:nvSpPr>
          <p:spPr>
            <a:xfrm>
              <a:off x="3757703" y="2325089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09 w 1861819"/>
                <a:gd name="connsiteY1" fmla="*/ 0 h 1944841"/>
                <a:gd name="connsiteX2" fmla="*/ 1861819 w 1861819"/>
                <a:gd name="connsiteY2" fmla="*/ 970624 h 1944841"/>
                <a:gd name="connsiteX3" fmla="*/ 1861819 w 1861819"/>
                <a:gd name="connsiteY3" fmla="*/ 1111324 h 1944841"/>
                <a:gd name="connsiteX4" fmla="*/ 451003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9 h 1944841"/>
                <a:gd name="connsiteX7" fmla="*/ 1825762 w 1861819"/>
                <a:gd name="connsiteY7" fmla="*/ 1392789 h 1944841"/>
                <a:gd name="connsiteX8" fmla="*/ 948970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09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09" y="0"/>
                  </a:cubicBezTo>
                  <a:cubicBezTo>
                    <a:pt x="1399973" y="0"/>
                    <a:pt x="1861819" y="328332"/>
                    <a:pt x="1861819" y="970624"/>
                  </a:cubicBezTo>
                  <a:lnTo>
                    <a:pt x="1861819" y="1111324"/>
                  </a:lnTo>
                  <a:lnTo>
                    <a:pt x="451003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9"/>
                  </a:cubicBezTo>
                  <a:lnTo>
                    <a:pt x="1825762" y="1392789"/>
                  </a:lnTo>
                  <a:cubicBezTo>
                    <a:pt x="1667002" y="1764427"/>
                    <a:pt x="1298956" y="1944842"/>
                    <a:pt x="948970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8" y="483500"/>
                    <a:pt x="1125759" y="371639"/>
                    <a:pt x="930909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BCEF2C84-D993-3606-E093-3026685EB66B}"/>
                </a:ext>
              </a:extLst>
            </p:cNvPr>
            <p:cNvSpPr/>
            <p:nvPr/>
          </p:nvSpPr>
          <p:spPr>
            <a:xfrm>
              <a:off x="5619032" y="1905440"/>
              <a:ext cx="1183470" cy="2309262"/>
            </a:xfrm>
            <a:custGeom>
              <a:avLst/>
              <a:gdLst>
                <a:gd name="connsiteX0" fmla="*/ 299493 w 1183470"/>
                <a:gd name="connsiteY0" fmla="*/ 1749992 h 2309262"/>
                <a:gd name="connsiteX1" fmla="*/ 299493 w 1183470"/>
                <a:gd name="connsiteY1" fmla="*/ 873199 h 2309262"/>
                <a:gd name="connsiteX2" fmla="*/ 0 w 1183470"/>
                <a:gd name="connsiteY2" fmla="*/ 873199 h 2309262"/>
                <a:gd name="connsiteX3" fmla="*/ 0 w 1183470"/>
                <a:gd name="connsiteY3" fmla="*/ 465471 h 2309262"/>
                <a:gd name="connsiteX4" fmla="*/ 299493 w 1183470"/>
                <a:gd name="connsiteY4" fmla="*/ 465471 h 2309262"/>
                <a:gd name="connsiteX5" fmla="*/ 299493 w 1183470"/>
                <a:gd name="connsiteY5" fmla="*/ 0 h 2309262"/>
                <a:gd name="connsiteX6" fmla="*/ 754121 w 1183470"/>
                <a:gd name="connsiteY6" fmla="*/ 0 h 2309262"/>
                <a:gd name="connsiteX7" fmla="*/ 754121 w 1183470"/>
                <a:gd name="connsiteY7" fmla="*/ 465471 h 2309262"/>
                <a:gd name="connsiteX8" fmla="*/ 1183470 w 1183470"/>
                <a:gd name="connsiteY8" fmla="*/ 465471 h 2309262"/>
                <a:gd name="connsiteX9" fmla="*/ 1183470 w 1183470"/>
                <a:gd name="connsiteY9" fmla="*/ 873199 h 2309262"/>
                <a:gd name="connsiteX10" fmla="*/ 754121 w 1183470"/>
                <a:gd name="connsiteY10" fmla="*/ 873199 h 2309262"/>
                <a:gd name="connsiteX11" fmla="*/ 754121 w 1183470"/>
                <a:gd name="connsiteY11" fmla="*/ 1749992 h 2309262"/>
                <a:gd name="connsiteX12" fmla="*/ 894820 w 1183470"/>
                <a:gd name="connsiteY12" fmla="*/ 1901534 h 2309262"/>
                <a:gd name="connsiteX13" fmla="*/ 1158224 w 1183470"/>
                <a:gd name="connsiteY13" fmla="*/ 1901534 h 2309262"/>
                <a:gd name="connsiteX14" fmla="*/ 1158224 w 1183470"/>
                <a:gd name="connsiteY14" fmla="*/ 2309263 h 2309262"/>
                <a:gd name="connsiteX15" fmla="*/ 894820 w 1183470"/>
                <a:gd name="connsiteY15" fmla="*/ 2309263 h 2309262"/>
                <a:gd name="connsiteX16" fmla="*/ 299460 w 1183470"/>
                <a:gd name="connsiteY16" fmla="*/ 1749992 h 230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83470" h="2309262">
                  <a:moveTo>
                    <a:pt x="299493" y="1749992"/>
                  </a:moveTo>
                  <a:lnTo>
                    <a:pt x="299493" y="873199"/>
                  </a:lnTo>
                  <a:lnTo>
                    <a:pt x="0" y="873199"/>
                  </a:lnTo>
                  <a:lnTo>
                    <a:pt x="0" y="465471"/>
                  </a:lnTo>
                  <a:lnTo>
                    <a:pt x="299493" y="465471"/>
                  </a:lnTo>
                  <a:lnTo>
                    <a:pt x="299493" y="0"/>
                  </a:lnTo>
                  <a:lnTo>
                    <a:pt x="754121" y="0"/>
                  </a:lnTo>
                  <a:cubicBezTo>
                    <a:pt x="754121" y="0"/>
                    <a:pt x="754121" y="465471"/>
                    <a:pt x="754121" y="465471"/>
                  </a:cubicBezTo>
                  <a:lnTo>
                    <a:pt x="1183470" y="465471"/>
                  </a:lnTo>
                  <a:lnTo>
                    <a:pt x="1183470" y="873199"/>
                  </a:lnTo>
                  <a:lnTo>
                    <a:pt x="754121" y="873199"/>
                  </a:lnTo>
                  <a:lnTo>
                    <a:pt x="754121" y="1749992"/>
                  </a:lnTo>
                  <a:cubicBezTo>
                    <a:pt x="754121" y="1847417"/>
                    <a:pt x="797395" y="1901534"/>
                    <a:pt x="894820" y="1901534"/>
                  </a:cubicBezTo>
                  <a:lnTo>
                    <a:pt x="1158224" y="1901534"/>
                  </a:lnTo>
                  <a:cubicBezTo>
                    <a:pt x="1158224" y="1901534"/>
                    <a:pt x="1158224" y="2309263"/>
                    <a:pt x="1158224" y="2309263"/>
                  </a:cubicBezTo>
                  <a:lnTo>
                    <a:pt x="894820" y="2309263"/>
                  </a:lnTo>
                  <a:cubicBezTo>
                    <a:pt x="555646" y="2309263"/>
                    <a:pt x="299460" y="2085541"/>
                    <a:pt x="299460" y="174999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8409A91F-D100-8515-6D54-DE5518A6556B}"/>
                </a:ext>
              </a:extLst>
            </p:cNvPr>
            <p:cNvSpPr/>
            <p:nvPr/>
          </p:nvSpPr>
          <p:spPr>
            <a:xfrm>
              <a:off x="6833464" y="2323391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10 w 1861819"/>
                <a:gd name="connsiteY1" fmla="*/ 0 h 1944841"/>
                <a:gd name="connsiteX2" fmla="*/ 1861820 w 1861819"/>
                <a:gd name="connsiteY2" fmla="*/ 970625 h 1944841"/>
                <a:gd name="connsiteX3" fmla="*/ 1861820 w 1861819"/>
                <a:gd name="connsiteY3" fmla="*/ 1111324 h 1944841"/>
                <a:gd name="connsiteX4" fmla="*/ 451002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8 h 1944841"/>
                <a:gd name="connsiteX7" fmla="*/ 1825763 w 1861819"/>
                <a:gd name="connsiteY7" fmla="*/ 1392788 h 1944841"/>
                <a:gd name="connsiteX8" fmla="*/ 948971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10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10" y="0"/>
                  </a:cubicBezTo>
                  <a:cubicBezTo>
                    <a:pt x="1399973" y="0"/>
                    <a:pt x="1861820" y="328332"/>
                    <a:pt x="1861820" y="970625"/>
                  </a:cubicBezTo>
                  <a:lnTo>
                    <a:pt x="1861820" y="1111324"/>
                  </a:lnTo>
                  <a:lnTo>
                    <a:pt x="451002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8"/>
                  </a:cubicBezTo>
                  <a:lnTo>
                    <a:pt x="1825763" y="1392788"/>
                  </a:lnTo>
                  <a:cubicBezTo>
                    <a:pt x="1667002" y="1764427"/>
                    <a:pt x="1298956" y="1944842"/>
                    <a:pt x="948971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7" y="483500"/>
                    <a:pt x="1125759" y="371639"/>
                    <a:pt x="930910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3FED492E-4FB8-5E70-6114-C1CDC887B33E}"/>
                </a:ext>
              </a:extLst>
            </p:cNvPr>
            <p:cNvSpPr/>
            <p:nvPr/>
          </p:nvSpPr>
          <p:spPr>
            <a:xfrm>
              <a:off x="8811422" y="2323391"/>
              <a:ext cx="1829388" cy="1944841"/>
            </a:xfrm>
            <a:custGeom>
              <a:avLst/>
              <a:gdLst>
                <a:gd name="connsiteX0" fmla="*/ 33 w 1829388"/>
                <a:gd name="connsiteY0" fmla="*/ 974217 h 1944841"/>
                <a:gd name="connsiteX1" fmla="*/ 934568 w 1829388"/>
                <a:gd name="connsiteY1" fmla="*/ 0 h 1944841"/>
                <a:gd name="connsiteX2" fmla="*/ 1825795 w 1829388"/>
                <a:gd name="connsiteY2" fmla="*/ 671132 h 1944841"/>
                <a:gd name="connsiteX3" fmla="*/ 1327860 w 1829388"/>
                <a:gd name="connsiteY3" fmla="*/ 671132 h 1944841"/>
                <a:gd name="connsiteX4" fmla="*/ 934535 w 1829388"/>
                <a:gd name="connsiteY4" fmla="*/ 425757 h 1944841"/>
                <a:gd name="connsiteX5" fmla="*/ 472689 w 1829388"/>
                <a:gd name="connsiteY5" fmla="*/ 974217 h 1944841"/>
                <a:gd name="connsiteX6" fmla="*/ 934535 w 1829388"/>
                <a:gd name="connsiteY6" fmla="*/ 1519052 h 1944841"/>
                <a:gd name="connsiteX7" fmla="*/ 1331453 w 1829388"/>
                <a:gd name="connsiteY7" fmla="*/ 1241213 h 1944841"/>
                <a:gd name="connsiteX8" fmla="*/ 1829388 w 1829388"/>
                <a:gd name="connsiteY8" fmla="*/ 1241213 h 1944841"/>
                <a:gd name="connsiteX9" fmla="*/ 934535 w 1829388"/>
                <a:gd name="connsiteY9" fmla="*/ 1944842 h 1944841"/>
                <a:gd name="connsiteX10" fmla="*/ 0 w 1829388"/>
                <a:gd name="connsiteY10" fmla="*/ 974217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29388" h="1944841">
                  <a:moveTo>
                    <a:pt x="33" y="974217"/>
                  </a:moveTo>
                  <a:cubicBezTo>
                    <a:pt x="33" y="335582"/>
                    <a:pt x="461879" y="0"/>
                    <a:pt x="934568" y="0"/>
                  </a:cubicBezTo>
                  <a:cubicBezTo>
                    <a:pt x="1317050" y="0"/>
                    <a:pt x="1699532" y="220096"/>
                    <a:pt x="1825795" y="671132"/>
                  </a:cubicBezTo>
                  <a:lnTo>
                    <a:pt x="1327860" y="671132"/>
                  </a:lnTo>
                  <a:cubicBezTo>
                    <a:pt x="1248464" y="501561"/>
                    <a:pt x="1100546" y="425757"/>
                    <a:pt x="934535" y="425757"/>
                  </a:cubicBezTo>
                  <a:cubicBezTo>
                    <a:pt x="663914" y="425757"/>
                    <a:pt x="472689" y="624199"/>
                    <a:pt x="472689" y="974217"/>
                  </a:cubicBezTo>
                  <a:cubicBezTo>
                    <a:pt x="472689" y="1324235"/>
                    <a:pt x="663914" y="1519052"/>
                    <a:pt x="934535" y="1519052"/>
                  </a:cubicBezTo>
                  <a:cubicBezTo>
                    <a:pt x="1114950" y="1519052"/>
                    <a:pt x="1255681" y="1428845"/>
                    <a:pt x="1331453" y="1241213"/>
                  </a:cubicBezTo>
                  <a:lnTo>
                    <a:pt x="1829388" y="1241213"/>
                  </a:lnTo>
                  <a:cubicBezTo>
                    <a:pt x="1713935" y="1713902"/>
                    <a:pt x="1327860" y="1944842"/>
                    <a:pt x="934535" y="1944842"/>
                  </a:cubicBezTo>
                  <a:cubicBezTo>
                    <a:pt x="461879" y="1944842"/>
                    <a:pt x="0" y="1609259"/>
                    <a:pt x="0" y="974217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87E41D84-0310-51F3-714E-D5195BB7B589}"/>
                </a:ext>
              </a:extLst>
            </p:cNvPr>
            <p:cNvSpPr/>
            <p:nvPr/>
          </p:nvSpPr>
          <p:spPr>
            <a:xfrm>
              <a:off x="11101513" y="1903775"/>
              <a:ext cx="1089735" cy="1089735"/>
            </a:xfrm>
            <a:custGeom>
              <a:avLst/>
              <a:gdLst>
                <a:gd name="connsiteX0" fmla="*/ 1089736 w 1089735"/>
                <a:gd name="connsiteY0" fmla="*/ 544868 h 1089735"/>
                <a:gd name="connsiteX1" fmla="*/ 544868 w 1089735"/>
                <a:gd name="connsiteY1" fmla="*/ 1089736 h 1089735"/>
                <a:gd name="connsiteX2" fmla="*/ 0 w 1089735"/>
                <a:gd name="connsiteY2" fmla="*/ 544868 h 1089735"/>
                <a:gd name="connsiteX3" fmla="*/ 544868 w 1089735"/>
                <a:gd name="connsiteY3" fmla="*/ 0 h 1089735"/>
                <a:gd name="connsiteX4" fmla="*/ 1089736 w 1089735"/>
                <a:gd name="connsiteY4" fmla="*/ 544868 h 1089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735" h="1089735">
                  <a:moveTo>
                    <a:pt x="1089736" y="544868"/>
                  </a:moveTo>
                  <a:cubicBezTo>
                    <a:pt x="1089736" y="845790"/>
                    <a:pt x="845790" y="1089736"/>
                    <a:pt x="544868" y="1089736"/>
                  </a:cubicBezTo>
                  <a:cubicBezTo>
                    <a:pt x="243945" y="1089736"/>
                    <a:pt x="0" y="845790"/>
                    <a:pt x="0" y="544868"/>
                  </a:cubicBezTo>
                  <a:cubicBezTo>
                    <a:pt x="0" y="243946"/>
                    <a:pt x="243945" y="0"/>
                    <a:pt x="544868" y="0"/>
                  </a:cubicBezTo>
                  <a:cubicBezTo>
                    <a:pt x="845790" y="0"/>
                    <a:pt x="1089736" y="243946"/>
                    <a:pt x="1089736" y="544868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8B3BE733-4C79-451E-8946-2FC1873D2B09}"/>
              </a:ext>
            </a:extLst>
          </p:cNvPr>
          <p:cNvSpPr txBox="1"/>
          <p:nvPr/>
        </p:nvSpPr>
        <p:spPr>
          <a:xfrm>
            <a:off x="143508" y="6225358"/>
            <a:ext cx="1390017" cy="467436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</a:pPr>
            <a:r>
              <a:rPr lang="fr-BE" sz="675" noProof="0" dirty="0"/>
              <a:t>Intercommunale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pour la gestion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et la réalisation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d’études techniques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et économiques</a:t>
            </a:r>
          </a:p>
        </p:txBody>
      </p:sp>
      <p:sp>
        <p:nvSpPr>
          <p:cNvPr id="7" name="ZoneTexte 102">
            <a:extLst>
              <a:ext uri="{FF2B5EF4-FFF2-40B4-BE49-F238E27FC236}">
                <a16:creationId xmlns:a16="http://schemas.microsoft.com/office/drawing/2014/main" id="{FA92FBDD-BBBB-80A2-1BE5-0C16D307058B}"/>
              </a:ext>
            </a:extLst>
          </p:cNvPr>
          <p:cNvSpPr txBox="1"/>
          <p:nvPr/>
        </p:nvSpPr>
        <p:spPr>
          <a:xfrm>
            <a:off x="9221368" y="415290"/>
            <a:ext cx="715112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droit &gt; </a:t>
            </a:r>
            <a:br>
              <a:rPr lang="fr-BE" sz="750" noProof="0" dirty="0"/>
            </a:br>
            <a:r>
              <a:rPr lang="fr-BE" sz="750" b="1" noProof="0" dirty="0"/>
              <a:t>Mise en forme de l’arrière-plan </a:t>
            </a:r>
          </a:p>
        </p:txBody>
      </p:sp>
      <p:sp>
        <p:nvSpPr>
          <p:cNvPr id="17" name="ZoneTexte 102">
            <a:extLst>
              <a:ext uri="{FF2B5EF4-FFF2-40B4-BE49-F238E27FC236}">
                <a16:creationId xmlns:a16="http://schemas.microsoft.com/office/drawing/2014/main" id="{F845AA2E-B5B9-846B-B1E8-52AF09ADBF8F}"/>
              </a:ext>
            </a:extLst>
          </p:cNvPr>
          <p:cNvSpPr txBox="1"/>
          <p:nvPr/>
        </p:nvSpPr>
        <p:spPr>
          <a:xfrm>
            <a:off x="9221368" y="1"/>
            <a:ext cx="1149452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changer la couleur de l’arrière-plan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69A64E4-C999-53DC-5818-93DDE48752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236" r="792" b="11871"/>
          <a:stretch/>
        </p:blipFill>
        <p:spPr>
          <a:xfrm>
            <a:off x="9221368" y="1043325"/>
            <a:ext cx="1103732" cy="186418"/>
          </a:xfrm>
          <a:prstGeom prst="rect">
            <a:avLst/>
          </a:prstGeom>
        </p:spPr>
      </p:pic>
      <p:sp>
        <p:nvSpPr>
          <p:cNvPr id="20" name="ZoneTexte 102">
            <a:extLst>
              <a:ext uri="{FF2B5EF4-FFF2-40B4-BE49-F238E27FC236}">
                <a16:creationId xmlns:a16="http://schemas.microsoft.com/office/drawing/2014/main" id="{772659C5-0BFC-BAD9-46A5-D93FD344F473}"/>
              </a:ext>
            </a:extLst>
          </p:cNvPr>
          <p:cNvSpPr txBox="1"/>
          <p:nvPr/>
        </p:nvSpPr>
        <p:spPr>
          <a:xfrm>
            <a:off x="9221368" y="1229744"/>
            <a:ext cx="822443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Choisir </a:t>
            </a:r>
            <a:r>
              <a:rPr lang="fr-BE" sz="750" b="1" noProof="0" dirty="0"/>
              <a:t>Remplissage uni</a:t>
            </a:r>
          </a:p>
        </p:txBody>
      </p:sp>
      <p:sp>
        <p:nvSpPr>
          <p:cNvPr id="29" name="ZoneTexte 102">
            <a:extLst>
              <a:ext uri="{FF2B5EF4-FFF2-40B4-BE49-F238E27FC236}">
                <a16:creationId xmlns:a16="http://schemas.microsoft.com/office/drawing/2014/main" id="{8E4BA8AC-BCDD-0048-4C25-26C40EBD332B}"/>
              </a:ext>
            </a:extLst>
          </p:cNvPr>
          <p:cNvSpPr txBox="1"/>
          <p:nvPr/>
        </p:nvSpPr>
        <p:spPr>
          <a:xfrm>
            <a:off x="9221368" y="1629853"/>
            <a:ext cx="822443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Choisir </a:t>
            </a:r>
            <a:r>
              <a:rPr lang="fr-BE" sz="750" b="1" noProof="0" dirty="0"/>
              <a:t>uniquement les couleurs à 100%</a:t>
            </a:r>
          </a:p>
        </p:txBody>
      </p:sp>
      <p:sp>
        <p:nvSpPr>
          <p:cNvPr id="30" name="ZoneTexte 102">
            <a:extLst>
              <a:ext uri="{FF2B5EF4-FFF2-40B4-BE49-F238E27FC236}">
                <a16:creationId xmlns:a16="http://schemas.microsoft.com/office/drawing/2014/main" id="{2381999B-0136-0E14-5E9E-5DEF350223A9}"/>
              </a:ext>
            </a:extLst>
          </p:cNvPr>
          <p:cNvSpPr txBox="1"/>
          <p:nvPr/>
        </p:nvSpPr>
        <p:spPr>
          <a:xfrm>
            <a:off x="9221368" y="4039712"/>
            <a:ext cx="1273976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une image et en changer la transparence</a:t>
            </a:r>
          </a:p>
        </p:txBody>
      </p:sp>
      <p:sp>
        <p:nvSpPr>
          <p:cNvPr id="31" name="ZoneTexte 102">
            <a:extLst>
              <a:ext uri="{FF2B5EF4-FFF2-40B4-BE49-F238E27FC236}">
                <a16:creationId xmlns:a16="http://schemas.microsoft.com/office/drawing/2014/main" id="{CE384CD0-8BF7-99E2-EB26-3B6F24C97A9D}"/>
              </a:ext>
            </a:extLst>
          </p:cNvPr>
          <p:cNvSpPr txBox="1"/>
          <p:nvPr/>
        </p:nvSpPr>
        <p:spPr>
          <a:xfrm>
            <a:off x="9221368" y="4494604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image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CCFB9B3D-557D-9E91-38DC-3B1AB5F2BF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9767" y="4441743"/>
            <a:ext cx="220046" cy="285775"/>
          </a:xfrm>
          <a:prstGeom prst="rect">
            <a:avLst/>
          </a:prstGeom>
        </p:spPr>
      </p:pic>
      <p:sp>
        <p:nvSpPr>
          <p:cNvPr id="33" name="ZoneTexte 102">
            <a:extLst>
              <a:ext uri="{FF2B5EF4-FFF2-40B4-BE49-F238E27FC236}">
                <a16:creationId xmlns:a16="http://schemas.microsoft.com/office/drawing/2014/main" id="{C7F819C8-2AA5-9A4C-EFEA-C07571721958}"/>
              </a:ext>
            </a:extLst>
          </p:cNvPr>
          <p:cNvSpPr txBox="1"/>
          <p:nvPr/>
        </p:nvSpPr>
        <p:spPr>
          <a:xfrm>
            <a:off x="9221368" y="4779462"/>
            <a:ext cx="1288445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Clic droit sur l’image &gt; </a:t>
            </a:r>
            <a:r>
              <a:rPr lang="fr-BE" sz="750" b="1" noProof="0" dirty="0"/>
              <a:t>format de l’image</a:t>
            </a: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DA23DF10-C130-A9AB-D7B9-98CCCC8ADBC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65" t="4187" r="23513" b="4182"/>
          <a:stretch/>
        </p:blipFill>
        <p:spPr>
          <a:xfrm>
            <a:off x="9221367" y="5190819"/>
            <a:ext cx="871538" cy="183174"/>
          </a:xfrm>
          <a:prstGeom prst="rect">
            <a:avLst/>
          </a:prstGeom>
        </p:spPr>
      </p:pic>
      <p:sp>
        <p:nvSpPr>
          <p:cNvPr id="35" name="ZoneTexte 102">
            <a:extLst>
              <a:ext uri="{FF2B5EF4-FFF2-40B4-BE49-F238E27FC236}">
                <a16:creationId xmlns:a16="http://schemas.microsoft.com/office/drawing/2014/main" id="{13B142BD-F267-8206-C670-560801C56DB4}"/>
              </a:ext>
            </a:extLst>
          </p:cNvPr>
          <p:cNvSpPr txBox="1"/>
          <p:nvPr/>
        </p:nvSpPr>
        <p:spPr>
          <a:xfrm>
            <a:off x="9221368" y="5499045"/>
            <a:ext cx="1288445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Clic </a:t>
            </a:r>
            <a:r>
              <a:rPr lang="fr-BE" sz="750" b="1" noProof="0" dirty="0"/>
              <a:t>l’icône</a:t>
            </a:r>
          </a:p>
        </p:txBody>
      </p: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F21324D9-0E00-ECB4-6F9F-06D5574FBD5C}"/>
              </a:ext>
            </a:extLst>
          </p:cNvPr>
          <p:cNvCxnSpPr>
            <a:cxnSpLocks/>
          </p:cNvCxnSpPr>
          <p:nvPr/>
        </p:nvCxnSpPr>
        <p:spPr>
          <a:xfrm>
            <a:off x="9201151" y="3967325"/>
            <a:ext cx="12768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Image 36">
            <a:extLst>
              <a:ext uri="{FF2B5EF4-FFF2-40B4-BE49-F238E27FC236}">
                <a16:creationId xmlns:a16="http://schemas.microsoft.com/office/drawing/2014/main" id="{3F66FB69-A352-218E-FC2E-9A2F83C1FA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9313" y="5440439"/>
            <a:ext cx="234335" cy="304826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37F6A00F-B777-16DF-7652-81E695F404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84477" y="6187144"/>
            <a:ext cx="1140624" cy="431841"/>
          </a:xfrm>
          <a:prstGeom prst="rect">
            <a:avLst/>
          </a:prstGeom>
        </p:spPr>
      </p:pic>
      <p:sp>
        <p:nvSpPr>
          <p:cNvPr id="39" name="ZoneTexte 102">
            <a:extLst>
              <a:ext uri="{FF2B5EF4-FFF2-40B4-BE49-F238E27FC236}">
                <a16:creationId xmlns:a16="http://schemas.microsoft.com/office/drawing/2014/main" id="{139ACB00-49ED-0A2F-46D5-349FCFCCE027}"/>
              </a:ext>
            </a:extLst>
          </p:cNvPr>
          <p:cNvSpPr txBox="1"/>
          <p:nvPr/>
        </p:nvSpPr>
        <p:spPr>
          <a:xfrm>
            <a:off x="9221368" y="5787034"/>
            <a:ext cx="1288445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4. Transparence à </a:t>
            </a:r>
            <a:r>
              <a:rPr lang="fr-BE" sz="750" b="1" noProof="0" dirty="0"/>
              <a:t>60%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05449AF7-D20D-EE23-141D-81257E8CB0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83631" y="2184614"/>
            <a:ext cx="6616304" cy="1622734"/>
          </a:xfrm>
          <a:noFill/>
        </p:spPr>
        <p:txBody>
          <a:bodyPr wrap="square" lIns="144000" tIns="72000" rIns="144000" bIns="72000" anchor="b">
            <a:spAutoFit/>
          </a:bodyPr>
          <a:lstStyle>
            <a:lvl1pPr algn="l">
              <a:lnSpc>
                <a:spcPct val="80000"/>
              </a:lnSpc>
              <a:spcBef>
                <a:spcPts val="0"/>
              </a:spcBef>
              <a:defRPr sz="6000">
                <a:solidFill>
                  <a:schemeClr val="bg1"/>
                </a:solidFill>
              </a:defRPr>
            </a:lvl1pPr>
          </a:lstStyle>
          <a:p>
            <a:r>
              <a:rPr lang="fr-FR" noProof="0"/>
              <a:t>Modifiez le style du titre</a:t>
            </a:r>
            <a:endParaRPr lang="fr-BE" noProof="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34A46A33-6FFA-F8EC-64FE-82CD38496DA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30000"/>
          </a:blip>
          <a:stretch>
            <a:fillRect/>
          </a:stretch>
        </p:blipFill>
        <p:spPr>
          <a:xfrm>
            <a:off x="9228296" y="2217421"/>
            <a:ext cx="771525" cy="1586799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BE67CA7-0BDA-37BF-1CA2-AF9DA72BE22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 l="1120" t="59001" r="61926" b="34047"/>
          <a:stretch/>
        </p:blipFill>
        <p:spPr>
          <a:xfrm>
            <a:off x="9222582" y="3220085"/>
            <a:ext cx="392906" cy="123825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C7F8BCC-6B5E-84EB-6D5E-99D72424519D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 l="1658" t="12567" r="25778" b="80711"/>
          <a:stretch/>
        </p:blipFill>
        <p:spPr>
          <a:xfrm>
            <a:off x="9228296" y="2370137"/>
            <a:ext cx="771526" cy="11975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310FCD9-45B8-D6D7-22B8-5BF05591515F}"/>
              </a:ext>
            </a:extLst>
          </p:cNvPr>
          <p:cNvSpPr/>
          <p:nvPr userDrawn="1"/>
        </p:nvSpPr>
        <p:spPr>
          <a:xfrm>
            <a:off x="9534526" y="2370138"/>
            <a:ext cx="465296" cy="1249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686BA21-A5A2-95ED-3955-E466E590158F}"/>
              </a:ext>
            </a:extLst>
          </p:cNvPr>
          <p:cNvSpPr/>
          <p:nvPr userDrawn="1"/>
        </p:nvSpPr>
        <p:spPr>
          <a:xfrm rot="5400000">
            <a:off x="9355721" y="3092086"/>
            <a:ext cx="120651" cy="38935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0FA710B8-9669-EAB5-66EB-7276403B23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83632" y="3948372"/>
            <a:ext cx="2131219" cy="1339579"/>
          </a:xfrm>
        </p:spPr>
        <p:txBody>
          <a:bodyPr lIns="172800" tIns="72000" rIns="172800" bIns="72000"/>
          <a:lstStyle>
            <a:lvl1pPr>
              <a:lnSpc>
                <a:spcPct val="90000"/>
              </a:lnSpc>
              <a:spcBef>
                <a:spcPts val="0"/>
              </a:spcBef>
              <a:defRPr sz="105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05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825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450"/>
              </a:spcBef>
              <a:buFont typeface="Arial" panose="020B0604020202020204" pitchFamily="34" charset="0"/>
              <a:buNone/>
              <a:defRPr sz="90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450"/>
              </a:spcBef>
              <a:buNone/>
              <a:defRPr sz="900">
                <a:solidFill>
                  <a:schemeClr val="bg1"/>
                </a:solidFill>
              </a:defRPr>
            </a:lvl5pPr>
          </a:lstStyle>
          <a:p>
            <a:r>
              <a:rPr lang="fr-BE" noProof="0" dirty="0"/>
              <a:t>Modifiez le style des sous-titres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8" name="Espace réservé du texte 26">
            <a:extLst>
              <a:ext uri="{FF2B5EF4-FFF2-40B4-BE49-F238E27FC236}">
                <a16:creationId xmlns:a16="http://schemas.microsoft.com/office/drawing/2014/main" id="{1F186080-473F-0871-0CF3-A162FD09694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26893" y="3948372"/>
            <a:ext cx="2131219" cy="1339579"/>
          </a:xfrm>
        </p:spPr>
        <p:txBody>
          <a:bodyPr lIns="172800" tIns="72000" rIns="172800" bIns="72000"/>
          <a:lstStyle>
            <a:lvl1pPr>
              <a:lnSpc>
                <a:spcPct val="90000"/>
              </a:lnSpc>
              <a:spcBef>
                <a:spcPts val="0"/>
              </a:spcBef>
              <a:defRPr sz="105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05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825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450"/>
              </a:spcBef>
              <a:buFont typeface="Arial" panose="020B0604020202020204" pitchFamily="34" charset="0"/>
              <a:buNone/>
              <a:defRPr sz="90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450"/>
              </a:spcBef>
              <a:buNone/>
              <a:defRPr sz="900">
                <a:solidFill>
                  <a:schemeClr val="bg1"/>
                </a:solidFill>
              </a:defRPr>
            </a:lvl5pPr>
          </a:lstStyle>
          <a:p>
            <a:r>
              <a:rPr lang="fr-BE" noProof="0" dirty="0"/>
              <a:t>Modifiez le style des sous-titres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40" name="Espace réservé du texte 26">
            <a:extLst>
              <a:ext uri="{FF2B5EF4-FFF2-40B4-BE49-F238E27FC236}">
                <a16:creationId xmlns:a16="http://schemas.microsoft.com/office/drawing/2014/main" id="{5757F18C-E1F6-CEB2-23DF-22E473518A0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70155" y="3948372"/>
            <a:ext cx="2131219" cy="1339579"/>
          </a:xfrm>
        </p:spPr>
        <p:txBody>
          <a:bodyPr lIns="172800" tIns="72000" rIns="172800" bIns="72000"/>
          <a:lstStyle>
            <a:lvl1pPr>
              <a:lnSpc>
                <a:spcPct val="90000"/>
              </a:lnSpc>
              <a:spcBef>
                <a:spcPts val="0"/>
              </a:spcBef>
              <a:defRPr sz="105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05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825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450"/>
              </a:spcBef>
              <a:buFont typeface="Arial" panose="020B0604020202020204" pitchFamily="34" charset="0"/>
              <a:buNone/>
              <a:defRPr sz="90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450"/>
              </a:spcBef>
              <a:buNone/>
              <a:defRPr sz="900">
                <a:solidFill>
                  <a:schemeClr val="bg1"/>
                </a:solidFill>
              </a:defRPr>
            </a:lvl5pPr>
          </a:lstStyle>
          <a:p>
            <a:r>
              <a:rPr lang="fr-BE" noProof="0" dirty="0"/>
              <a:t>Modifiez le style des sous-titres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1383382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contact +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pour une image  4">
            <a:extLst>
              <a:ext uri="{FF2B5EF4-FFF2-40B4-BE49-F238E27FC236}">
                <a16:creationId xmlns:a16="http://schemas.microsoft.com/office/drawing/2014/main" id="{F72587EB-2A40-3A23-A663-E42BBAEF4DC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381250" y="188638"/>
            <a:ext cx="6619876" cy="6478863"/>
          </a:xfrm>
          <a:prstGeom prst="rect">
            <a:avLst/>
          </a:prstGeom>
        </p:spPr>
        <p:txBody>
          <a:bodyPr lIns="180000" tIns="180000" rIns="180000" bIns="180000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r-FR" noProof="0" dirty="0"/>
              <a:t>Cliquez sur l'icône pour ajouter une image</a:t>
            </a:r>
            <a:endParaRPr lang="fr-BE" noProof="0" dirty="0"/>
          </a:p>
        </p:txBody>
      </p:sp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A2C51F86-390D-06FC-54FD-0BD89F5A6AF4}"/>
              </a:ext>
            </a:extLst>
          </p:cNvPr>
          <p:cNvSpPr/>
          <p:nvPr/>
        </p:nvSpPr>
        <p:spPr bwMode="ltGray">
          <a:xfrm>
            <a:off x="-1" y="-1"/>
            <a:ext cx="9144000" cy="6858000"/>
          </a:xfrm>
          <a:custGeom>
            <a:avLst/>
            <a:gdLst>
              <a:gd name="connsiteX0" fmla="*/ 190500 w 12192000"/>
              <a:gd name="connsiteY0" fmla="*/ 190500 h 6858000"/>
              <a:gd name="connsiteX1" fmla="*/ 190500 w 12192000"/>
              <a:gd name="connsiteY1" fmla="*/ 6665913 h 6858000"/>
              <a:gd name="connsiteX2" fmla="*/ 12001351 w 12192000"/>
              <a:gd name="connsiteY2" fmla="*/ 6665913 h 6858000"/>
              <a:gd name="connsiteX3" fmla="*/ 12001351 w 12192000"/>
              <a:gd name="connsiteY3" fmla="*/ 1905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90500" y="190500"/>
                </a:moveTo>
                <a:lnTo>
                  <a:pt x="190500" y="6665913"/>
                </a:lnTo>
                <a:lnTo>
                  <a:pt x="12001351" y="6665913"/>
                </a:lnTo>
                <a:lnTo>
                  <a:pt x="12001351" y="1905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BE" sz="1350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1FA59DD-3F3B-9BDA-354B-6148533DC198}"/>
              </a:ext>
            </a:extLst>
          </p:cNvPr>
          <p:cNvSpPr/>
          <p:nvPr/>
        </p:nvSpPr>
        <p:spPr bwMode="ltGray">
          <a:xfrm>
            <a:off x="0" y="-1"/>
            <a:ext cx="2383631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039F42E-FD10-AF96-ED14-54D8B5FDAB0D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-1590283" y="1922431"/>
            <a:ext cx="4269061" cy="801476"/>
            <a:chOff x="0" y="1903775"/>
            <a:chExt cx="12191248" cy="305172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07396FC2-B22E-7945-6E52-A21DB9C857C4}"/>
                </a:ext>
              </a:extLst>
            </p:cNvPr>
            <p:cNvSpPr/>
            <p:nvPr/>
          </p:nvSpPr>
          <p:spPr>
            <a:xfrm>
              <a:off x="2711797" y="2325122"/>
              <a:ext cx="1046362" cy="1894316"/>
            </a:xfrm>
            <a:custGeom>
              <a:avLst/>
              <a:gdLst>
                <a:gd name="connsiteX0" fmla="*/ 0 w 1046362"/>
                <a:gd name="connsiteY0" fmla="*/ 50492 h 1894316"/>
                <a:gd name="connsiteX1" fmla="*/ 454628 w 1046362"/>
                <a:gd name="connsiteY1" fmla="*/ 50492 h 1894316"/>
                <a:gd name="connsiteX2" fmla="*/ 454628 w 1046362"/>
                <a:gd name="connsiteY2" fmla="*/ 295868 h 1894316"/>
                <a:gd name="connsiteX3" fmla="*/ 1046363 w 1046362"/>
                <a:gd name="connsiteY3" fmla="*/ 0 h 1894316"/>
                <a:gd name="connsiteX4" fmla="*/ 1046363 w 1046362"/>
                <a:gd name="connsiteY4" fmla="*/ 469064 h 1894316"/>
                <a:gd name="connsiteX5" fmla="*/ 454628 w 1046362"/>
                <a:gd name="connsiteY5" fmla="*/ 869574 h 1894316"/>
                <a:gd name="connsiteX6" fmla="*/ 454628 w 1046362"/>
                <a:gd name="connsiteY6" fmla="*/ 1894317 h 1894316"/>
                <a:gd name="connsiteX7" fmla="*/ 0 w 1046362"/>
                <a:gd name="connsiteY7" fmla="*/ 1894317 h 1894316"/>
                <a:gd name="connsiteX8" fmla="*/ 0 w 1046362"/>
                <a:gd name="connsiteY8" fmla="*/ 50492 h 1894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362" h="1894316">
                  <a:moveTo>
                    <a:pt x="0" y="50492"/>
                  </a:moveTo>
                  <a:lnTo>
                    <a:pt x="454628" y="50492"/>
                  </a:lnTo>
                  <a:lnTo>
                    <a:pt x="454628" y="295868"/>
                  </a:lnTo>
                  <a:cubicBezTo>
                    <a:pt x="602545" y="97425"/>
                    <a:pt x="826267" y="0"/>
                    <a:pt x="1046363" y="0"/>
                  </a:cubicBezTo>
                  <a:lnTo>
                    <a:pt x="1046363" y="469064"/>
                  </a:lnTo>
                  <a:cubicBezTo>
                    <a:pt x="663881" y="396885"/>
                    <a:pt x="454628" y="562864"/>
                    <a:pt x="454628" y="869574"/>
                  </a:cubicBezTo>
                  <a:lnTo>
                    <a:pt x="454628" y="1894317"/>
                  </a:lnTo>
                  <a:lnTo>
                    <a:pt x="0" y="1894317"/>
                  </a:lnTo>
                  <a:lnTo>
                    <a:pt x="0" y="50492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A17EDFDF-75CE-D604-7D04-E4FD00878A56}"/>
                </a:ext>
              </a:extLst>
            </p:cNvPr>
            <p:cNvSpPr/>
            <p:nvPr/>
          </p:nvSpPr>
          <p:spPr>
            <a:xfrm>
              <a:off x="0" y="2375647"/>
              <a:ext cx="454628" cy="1843758"/>
            </a:xfrm>
            <a:custGeom>
              <a:avLst/>
              <a:gdLst>
                <a:gd name="connsiteX0" fmla="*/ 0 w 454628"/>
                <a:gd name="connsiteY0" fmla="*/ 0 h 1843758"/>
                <a:gd name="connsiteX1" fmla="*/ 454628 w 454628"/>
                <a:gd name="connsiteY1" fmla="*/ 0 h 1843758"/>
                <a:gd name="connsiteX2" fmla="*/ 454628 w 454628"/>
                <a:gd name="connsiteY2" fmla="*/ 1843759 h 1843758"/>
                <a:gd name="connsiteX3" fmla="*/ 0 w 454628"/>
                <a:gd name="connsiteY3" fmla="*/ 1843759 h 1843758"/>
                <a:gd name="connsiteX4" fmla="*/ 0 w 454628"/>
                <a:gd name="connsiteY4" fmla="*/ 0 h 1843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4628" h="1843758">
                  <a:moveTo>
                    <a:pt x="0" y="0"/>
                  </a:moveTo>
                  <a:lnTo>
                    <a:pt x="454628" y="0"/>
                  </a:lnTo>
                  <a:lnTo>
                    <a:pt x="454628" y="1843759"/>
                  </a:lnTo>
                  <a:lnTo>
                    <a:pt x="0" y="1843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E0DA4852-EE26-D8C8-9788-FD0887F33ABA}"/>
                </a:ext>
              </a:extLst>
            </p:cNvPr>
            <p:cNvSpPr/>
            <p:nvPr/>
          </p:nvSpPr>
          <p:spPr>
            <a:xfrm>
              <a:off x="578997" y="2325122"/>
              <a:ext cx="1937590" cy="2630376"/>
            </a:xfrm>
            <a:custGeom>
              <a:avLst/>
              <a:gdLst>
                <a:gd name="connsiteX0" fmla="*/ 57743 w 1937590"/>
                <a:gd name="connsiteY0" fmla="*/ 2016988 h 2630376"/>
                <a:gd name="connsiteX1" fmla="*/ 584550 w 1937590"/>
                <a:gd name="connsiteY1" fmla="*/ 2016988 h 2630376"/>
                <a:gd name="connsiteX2" fmla="*/ 995871 w 1937590"/>
                <a:gd name="connsiteY2" fmla="*/ 2204620 h 2630376"/>
                <a:gd name="connsiteX3" fmla="*/ 1482963 w 1937590"/>
                <a:gd name="connsiteY3" fmla="*/ 1699466 h 2630376"/>
                <a:gd name="connsiteX4" fmla="*/ 1482963 w 1937590"/>
                <a:gd name="connsiteY4" fmla="*/ 1674188 h 2630376"/>
                <a:gd name="connsiteX5" fmla="*/ 869574 w 1937590"/>
                <a:gd name="connsiteY5" fmla="*/ 1944809 h 2630376"/>
                <a:gd name="connsiteX6" fmla="*/ 0 w 1937590"/>
                <a:gd name="connsiteY6" fmla="*/ 974184 h 2630376"/>
                <a:gd name="connsiteX7" fmla="*/ 869574 w 1937590"/>
                <a:gd name="connsiteY7" fmla="*/ 0 h 2630376"/>
                <a:gd name="connsiteX8" fmla="*/ 1482963 w 1937590"/>
                <a:gd name="connsiteY8" fmla="*/ 274214 h 2630376"/>
                <a:gd name="connsiteX9" fmla="*/ 1482963 w 1937590"/>
                <a:gd name="connsiteY9" fmla="*/ 50492 h 2630376"/>
                <a:gd name="connsiteX10" fmla="*/ 1937591 w 1937590"/>
                <a:gd name="connsiteY10" fmla="*/ 50492 h 2630376"/>
                <a:gd name="connsiteX11" fmla="*/ 1937591 w 1937590"/>
                <a:gd name="connsiteY11" fmla="*/ 1699466 h 2630376"/>
                <a:gd name="connsiteX12" fmla="*/ 995838 w 1937590"/>
                <a:gd name="connsiteY12" fmla="*/ 2630376 h 2630376"/>
                <a:gd name="connsiteX13" fmla="*/ 57710 w 1937590"/>
                <a:gd name="connsiteY13" fmla="*/ 2016988 h 2630376"/>
                <a:gd name="connsiteX14" fmla="*/ 977842 w 1937590"/>
                <a:gd name="connsiteY14" fmla="*/ 1519052 h 2630376"/>
                <a:gd name="connsiteX15" fmla="*/ 1482995 w 1937590"/>
                <a:gd name="connsiteY15" fmla="*/ 974217 h 2630376"/>
                <a:gd name="connsiteX16" fmla="*/ 977842 w 1937590"/>
                <a:gd name="connsiteY16" fmla="*/ 425757 h 2630376"/>
                <a:gd name="connsiteX17" fmla="*/ 472689 w 1937590"/>
                <a:gd name="connsiteY17" fmla="*/ 974217 h 2630376"/>
                <a:gd name="connsiteX18" fmla="*/ 977842 w 1937590"/>
                <a:gd name="connsiteY18" fmla="*/ 1519052 h 263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37590" h="2630376">
                  <a:moveTo>
                    <a:pt x="57743" y="2016988"/>
                  </a:moveTo>
                  <a:lnTo>
                    <a:pt x="584550" y="2016988"/>
                  </a:lnTo>
                  <a:cubicBezTo>
                    <a:pt x="645885" y="2128849"/>
                    <a:pt x="801053" y="2204620"/>
                    <a:pt x="995871" y="2204620"/>
                  </a:cubicBezTo>
                  <a:cubicBezTo>
                    <a:pt x="1288145" y="2204620"/>
                    <a:pt x="1482963" y="2024205"/>
                    <a:pt x="1482963" y="1699466"/>
                  </a:cubicBezTo>
                  <a:lnTo>
                    <a:pt x="1482963" y="1674188"/>
                  </a:lnTo>
                  <a:cubicBezTo>
                    <a:pt x="1342263" y="1850977"/>
                    <a:pt x="1129352" y="1944809"/>
                    <a:pt x="869574" y="1944809"/>
                  </a:cubicBezTo>
                  <a:cubicBezTo>
                    <a:pt x="425757" y="1944809"/>
                    <a:pt x="0" y="1609227"/>
                    <a:pt x="0" y="974184"/>
                  </a:cubicBezTo>
                  <a:cubicBezTo>
                    <a:pt x="0" y="339142"/>
                    <a:pt x="425757" y="0"/>
                    <a:pt x="869574" y="0"/>
                  </a:cubicBezTo>
                  <a:cubicBezTo>
                    <a:pt x="1129352" y="0"/>
                    <a:pt x="1342231" y="93800"/>
                    <a:pt x="1482963" y="274214"/>
                  </a:cubicBezTo>
                  <a:lnTo>
                    <a:pt x="1482963" y="50492"/>
                  </a:lnTo>
                  <a:lnTo>
                    <a:pt x="1937591" y="50492"/>
                  </a:lnTo>
                  <a:lnTo>
                    <a:pt x="1937591" y="1699466"/>
                  </a:lnTo>
                  <a:cubicBezTo>
                    <a:pt x="1937591" y="2255145"/>
                    <a:pt x="1529863" y="2630376"/>
                    <a:pt x="995838" y="2630376"/>
                  </a:cubicBezTo>
                  <a:cubicBezTo>
                    <a:pt x="555646" y="2630376"/>
                    <a:pt x="169571" y="2413873"/>
                    <a:pt x="57710" y="2016988"/>
                  </a:cubicBezTo>
                  <a:close/>
                  <a:moveTo>
                    <a:pt x="977842" y="1519052"/>
                  </a:moveTo>
                  <a:cubicBezTo>
                    <a:pt x="1273710" y="1519052"/>
                    <a:pt x="1482995" y="1320610"/>
                    <a:pt x="1482995" y="974217"/>
                  </a:cubicBezTo>
                  <a:cubicBezTo>
                    <a:pt x="1482995" y="627824"/>
                    <a:pt x="1273710" y="425757"/>
                    <a:pt x="977842" y="425757"/>
                  </a:cubicBezTo>
                  <a:cubicBezTo>
                    <a:pt x="681975" y="425757"/>
                    <a:pt x="472689" y="624199"/>
                    <a:pt x="472689" y="974217"/>
                  </a:cubicBezTo>
                  <a:cubicBezTo>
                    <a:pt x="472689" y="1324235"/>
                    <a:pt x="685567" y="1519052"/>
                    <a:pt x="977842" y="151905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02A02D96-1ED3-FCE1-1AFD-AABA05DE4A1E}"/>
                </a:ext>
              </a:extLst>
            </p:cNvPr>
            <p:cNvSpPr/>
            <p:nvPr/>
          </p:nvSpPr>
          <p:spPr>
            <a:xfrm>
              <a:off x="3757703" y="2325089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09 w 1861819"/>
                <a:gd name="connsiteY1" fmla="*/ 0 h 1944841"/>
                <a:gd name="connsiteX2" fmla="*/ 1861819 w 1861819"/>
                <a:gd name="connsiteY2" fmla="*/ 970624 h 1944841"/>
                <a:gd name="connsiteX3" fmla="*/ 1861819 w 1861819"/>
                <a:gd name="connsiteY3" fmla="*/ 1111324 h 1944841"/>
                <a:gd name="connsiteX4" fmla="*/ 451003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9 h 1944841"/>
                <a:gd name="connsiteX7" fmla="*/ 1825762 w 1861819"/>
                <a:gd name="connsiteY7" fmla="*/ 1392789 h 1944841"/>
                <a:gd name="connsiteX8" fmla="*/ 948970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09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09" y="0"/>
                  </a:cubicBezTo>
                  <a:cubicBezTo>
                    <a:pt x="1399973" y="0"/>
                    <a:pt x="1861819" y="328332"/>
                    <a:pt x="1861819" y="970624"/>
                  </a:cubicBezTo>
                  <a:lnTo>
                    <a:pt x="1861819" y="1111324"/>
                  </a:lnTo>
                  <a:lnTo>
                    <a:pt x="451003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9"/>
                  </a:cubicBezTo>
                  <a:lnTo>
                    <a:pt x="1825762" y="1392789"/>
                  </a:lnTo>
                  <a:cubicBezTo>
                    <a:pt x="1667002" y="1764427"/>
                    <a:pt x="1298956" y="1944842"/>
                    <a:pt x="948970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8" y="483500"/>
                    <a:pt x="1125759" y="371639"/>
                    <a:pt x="930909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BCEF2C84-D993-3606-E093-3026685EB66B}"/>
                </a:ext>
              </a:extLst>
            </p:cNvPr>
            <p:cNvSpPr/>
            <p:nvPr/>
          </p:nvSpPr>
          <p:spPr>
            <a:xfrm>
              <a:off x="5619032" y="1905440"/>
              <a:ext cx="1183470" cy="2309262"/>
            </a:xfrm>
            <a:custGeom>
              <a:avLst/>
              <a:gdLst>
                <a:gd name="connsiteX0" fmla="*/ 299493 w 1183470"/>
                <a:gd name="connsiteY0" fmla="*/ 1749992 h 2309262"/>
                <a:gd name="connsiteX1" fmla="*/ 299493 w 1183470"/>
                <a:gd name="connsiteY1" fmla="*/ 873199 h 2309262"/>
                <a:gd name="connsiteX2" fmla="*/ 0 w 1183470"/>
                <a:gd name="connsiteY2" fmla="*/ 873199 h 2309262"/>
                <a:gd name="connsiteX3" fmla="*/ 0 w 1183470"/>
                <a:gd name="connsiteY3" fmla="*/ 465471 h 2309262"/>
                <a:gd name="connsiteX4" fmla="*/ 299493 w 1183470"/>
                <a:gd name="connsiteY4" fmla="*/ 465471 h 2309262"/>
                <a:gd name="connsiteX5" fmla="*/ 299493 w 1183470"/>
                <a:gd name="connsiteY5" fmla="*/ 0 h 2309262"/>
                <a:gd name="connsiteX6" fmla="*/ 754121 w 1183470"/>
                <a:gd name="connsiteY6" fmla="*/ 0 h 2309262"/>
                <a:gd name="connsiteX7" fmla="*/ 754121 w 1183470"/>
                <a:gd name="connsiteY7" fmla="*/ 465471 h 2309262"/>
                <a:gd name="connsiteX8" fmla="*/ 1183470 w 1183470"/>
                <a:gd name="connsiteY8" fmla="*/ 465471 h 2309262"/>
                <a:gd name="connsiteX9" fmla="*/ 1183470 w 1183470"/>
                <a:gd name="connsiteY9" fmla="*/ 873199 h 2309262"/>
                <a:gd name="connsiteX10" fmla="*/ 754121 w 1183470"/>
                <a:gd name="connsiteY10" fmla="*/ 873199 h 2309262"/>
                <a:gd name="connsiteX11" fmla="*/ 754121 w 1183470"/>
                <a:gd name="connsiteY11" fmla="*/ 1749992 h 2309262"/>
                <a:gd name="connsiteX12" fmla="*/ 894820 w 1183470"/>
                <a:gd name="connsiteY12" fmla="*/ 1901534 h 2309262"/>
                <a:gd name="connsiteX13" fmla="*/ 1158224 w 1183470"/>
                <a:gd name="connsiteY13" fmla="*/ 1901534 h 2309262"/>
                <a:gd name="connsiteX14" fmla="*/ 1158224 w 1183470"/>
                <a:gd name="connsiteY14" fmla="*/ 2309263 h 2309262"/>
                <a:gd name="connsiteX15" fmla="*/ 894820 w 1183470"/>
                <a:gd name="connsiteY15" fmla="*/ 2309263 h 2309262"/>
                <a:gd name="connsiteX16" fmla="*/ 299460 w 1183470"/>
                <a:gd name="connsiteY16" fmla="*/ 1749992 h 230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83470" h="2309262">
                  <a:moveTo>
                    <a:pt x="299493" y="1749992"/>
                  </a:moveTo>
                  <a:lnTo>
                    <a:pt x="299493" y="873199"/>
                  </a:lnTo>
                  <a:lnTo>
                    <a:pt x="0" y="873199"/>
                  </a:lnTo>
                  <a:lnTo>
                    <a:pt x="0" y="465471"/>
                  </a:lnTo>
                  <a:lnTo>
                    <a:pt x="299493" y="465471"/>
                  </a:lnTo>
                  <a:lnTo>
                    <a:pt x="299493" y="0"/>
                  </a:lnTo>
                  <a:lnTo>
                    <a:pt x="754121" y="0"/>
                  </a:lnTo>
                  <a:cubicBezTo>
                    <a:pt x="754121" y="0"/>
                    <a:pt x="754121" y="465471"/>
                    <a:pt x="754121" y="465471"/>
                  </a:cubicBezTo>
                  <a:lnTo>
                    <a:pt x="1183470" y="465471"/>
                  </a:lnTo>
                  <a:lnTo>
                    <a:pt x="1183470" y="873199"/>
                  </a:lnTo>
                  <a:lnTo>
                    <a:pt x="754121" y="873199"/>
                  </a:lnTo>
                  <a:lnTo>
                    <a:pt x="754121" y="1749992"/>
                  </a:lnTo>
                  <a:cubicBezTo>
                    <a:pt x="754121" y="1847417"/>
                    <a:pt x="797395" y="1901534"/>
                    <a:pt x="894820" y="1901534"/>
                  </a:cubicBezTo>
                  <a:lnTo>
                    <a:pt x="1158224" y="1901534"/>
                  </a:lnTo>
                  <a:cubicBezTo>
                    <a:pt x="1158224" y="1901534"/>
                    <a:pt x="1158224" y="2309263"/>
                    <a:pt x="1158224" y="2309263"/>
                  </a:cubicBezTo>
                  <a:lnTo>
                    <a:pt x="894820" y="2309263"/>
                  </a:lnTo>
                  <a:cubicBezTo>
                    <a:pt x="555646" y="2309263"/>
                    <a:pt x="299460" y="2085541"/>
                    <a:pt x="299460" y="174999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8409A91F-D100-8515-6D54-DE5518A6556B}"/>
                </a:ext>
              </a:extLst>
            </p:cNvPr>
            <p:cNvSpPr/>
            <p:nvPr/>
          </p:nvSpPr>
          <p:spPr>
            <a:xfrm>
              <a:off x="6833464" y="2323391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10 w 1861819"/>
                <a:gd name="connsiteY1" fmla="*/ 0 h 1944841"/>
                <a:gd name="connsiteX2" fmla="*/ 1861820 w 1861819"/>
                <a:gd name="connsiteY2" fmla="*/ 970625 h 1944841"/>
                <a:gd name="connsiteX3" fmla="*/ 1861820 w 1861819"/>
                <a:gd name="connsiteY3" fmla="*/ 1111324 h 1944841"/>
                <a:gd name="connsiteX4" fmla="*/ 451002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8 h 1944841"/>
                <a:gd name="connsiteX7" fmla="*/ 1825763 w 1861819"/>
                <a:gd name="connsiteY7" fmla="*/ 1392788 h 1944841"/>
                <a:gd name="connsiteX8" fmla="*/ 948971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10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10" y="0"/>
                  </a:cubicBezTo>
                  <a:cubicBezTo>
                    <a:pt x="1399973" y="0"/>
                    <a:pt x="1861820" y="328332"/>
                    <a:pt x="1861820" y="970625"/>
                  </a:cubicBezTo>
                  <a:lnTo>
                    <a:pt x="1861820" y="1111324"/>
                  </a:lnTo>
                  <a:lnTo>
                    <a:pt x="451002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8"/>
                  </a:cubicBezTo>
                  <a:lnTo>
                    <a:pt x="1825763" y="1392788"/>
                  </a:lnTo>
                  <a:cubicBezTo>
                    <a:pt x="1667002" y="1764427"/>
                    <a:pt x="1298956" y="1944842"/>
                    <a:pt x="948971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7" y="483500"/>
                    <a:pt x="1125759" y="371639"/>
                    <a:pt x="930910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3FED492E-4FB8-5E70-6114-C1CDC887B33E}"/>
                </a:ext>
              </a:extLst>
            </p:cNvPr>
            <p:cNvSpPr/>
            <p:nvPr/>
          </p:nvSpPr>
          <p:spPr>
            <a:xfrm>
              <a:off x="8811422" y="2323391"/>
              <a:ext cx="1829388" cy="1944841"/>
            </a:xfrm>
            <a:custGeom>
              <a:avLst/>
              <a:gdLst>
                <a:gd name="connsiteX0" fmla="*/ 33 w 1829388"/>
                <a:gd name="connsiteY0" fmla="*/ 974217 h 1944841"/>
                <a:gd name="connsiteX1" fmla="*/ 934568 w 1829388"/>
                <a:gd name="connsiteY1" fmla="*/ 0 h 1944841"/>
                <a:gd name="connsiteX2" fmla="*/ 1825795 w 1829388"/>
                <a:gd name="connsiteY2" fmla="*/ 671132 h 1944841"/>
                <a:gd name="connsiteX3" fmla="*/ 1327860 w 1829388"/>
                <a:gd name="connsiteY3" fmla="*/ 671132 h 1944841"/>
                <a:gd name="connsiteX4" fmla="*/ 934535 w 1829388"/>
                <a:gd name="connsiteY4" fmla="*/ 425757 h 1944841"/>
                <a:gd name="connsiteX5" fmla="*/ 472689 w 1829388"/>
                <a:gd name="connsiteY5" fmla="*/ 974217 h 1944841"/>
                <a:gd name="connsiteX6" fmla="*/ 934535 w 1829388"/>
                <a:gd name="connsiteY6" fmla="*/ 1519052 h 1944841"/>
                <a:gd name="connsiteX7" fmla="*/ 1331453 w 1829388"/>
                <a:gd name="connsiteY7" fmla="*/ 1241213 h 1944841"/>
                <a:gd name="connsiteX8" fmla="*/ 1829388 w 1829388"/>
                <a:gd name="connsiteY8" fmla="*/ 1241213 h 1944841"/>
                <a:gd name="connsiteX9" fmla="*/ 934535 w 1829388"/>
                <a:gd name="connsiteY9" fmla="*/ 1944842 h 1944841"/>
                <a:gd name="connsiteX10" fmla="*/ 0 w 1829388"/>
                <a:gd name="connsiteY10" fmla="*/ 974217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29388" h="1944841">
                  <a:moveTo>
                    <a:pt x="33" y="974217"/>
                  </a:moveTo>
                  <a:cubicBezTo>
                    <a:pt x="33" y="335582"/>
                    <a:pt x="461879" y="0"/>
                    <a:pt x="934568" y="0"/>
                  </a:cubicBezTo>
                  <a:cubicBezTo>
                    <a:pt x="1317050" y="0"/>
                    <a:pt x="1699532" y="220096"/>
                    <a:pt x="1825795" y="671132"/>
                  </a:cubicBezTo>
                  <a:lnTo>
                    <a:pt x="1327860" y="671132"/>
                  </a:lnTo>
                  <a:cubicBezTo>
                    <a:pt x="1248464" y="501561"/>
                    <a:pt x="1100546" y="425757"/>
                    <a:pt x="934535" y="425757"/>
                  </a:cubicBezTo>
                  <a:cubicBezTo>
                    <a:pt x="663914" y="425757"/>
                    <a:pt x="472689" y="624199"/>
                    <a:pt x="472689" y="974217"/>
                  </a:cubicBezTo>
                  <a:cubicBezTo>
                    <a:pt x="472689" y="1324235"/>
                    <a:pt x="663914" y="1519052"/>
                    <a:pt x="934535" y="1519052"/>
                  </a:cubicBezTo>
                  <a:cubicBezTo>
                    <a:pt x="1114950" y="1519052"/>
                    <a:pt x="1255681" y="1428845"/>
                    <a:pt x="1331453" y="1241213"/>
                  </a:cubicBezTo>
                  <a:lnTo>
                    <a:pt x="1829388" y="1241213"/>
                  </a:lnTo>
                  <a:cubicBezTo>
                    <a:pt x="1713935" y="1713902"/>
                    <a:pt x="1327860" y="1944842"/>
                    <a:pt x="934535" y="1944842"/>
                  </a:cubicBezTo>
                  <a:cubicBezTo>
                    <a:pt x="461879" y="1944842"/>
                    <a:pt x="0" y="1609259"/>
                    <a:pt x="0" y="974217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87E41D84-0310-51F3-714E-D5195BB7B589}"/>
                </a:ext>
              </a:extLst>
            </p:cNvPr>
            <p:cNvSpPr/>
            <p:nvPr/>
          </p:nvSpPr>
          <p:spPr>
            <a:xfrm>
              <a:off x="11101513" y="1903775"/>
              <a:ext cx="1089735" cy="1089735"/>
            </a:xfrm>
            <a:custGeom>
              <a:avLst/>
              <a:gdLst>
                <a:gd name="connsiteX0" fmla="*/ 1089736 w 1089735"/>
                <a:gd name="connsiteY0" fmla="*/ 544868 h 1089735"/>
                <a:gd name="connsiteX1" fmla="*/ 544868 w 1089735"/>
                <a:gd name="connsiteY1" fmla="*/ 1089736 h 1089735"/>
                <a:gd name="connsiteX2" fmla="*/ 0 w 1089735"/>
                <a:gd name="connsiteY2" fmla="*/ 544868 h 1089735"/>
                <a:gd name="connsiteX3" fmla="*/ 544868 w 1089735"/>
                <a:gd name="connsiteY3" fmla="*/ 0 h 1089735"/>
                <a:gd name="connsiteX4" fmla="*/ 1089736 w 1089735"/>
                <a:gd name="connsiteY4" fmla="*/ 544868 h 1089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735" h="1089735">
                  <a:moveTo>
                    <a:pt x="1089736" y="544868"/>
                  </a:moveTo>
                  <a:cubicBezTo>
                    <a:pt x="1089736" y="845790"/>
                    <a:pt x="845790" y="1089736"/>
                    <a:pt x="544868" y="1089736"/>
                  </a:cubicBezTo>
                  <a:cubicBezTo>
                    <a:pt x="243945" y="1089736"/>
                    <a:pt x="0" y="845790"/>
                    <a:pt x="0" y="544868"/>
                  </a:cubicBezTo>
                  <a:cubicBezTo>
                    <a:pt x="0" y="243946"/>
                    <a:pt x="243945" y="0"/>
                    <a:pt x="544868" y="0"/>
                  </a:cubicBezTo>
                  <a:cubicBezTo>
                    <a:pt x="845790" y="0"/>
                    <a:pt x="1089736" y="243946"/>
                    <a:pt x="1089736" y="544868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8B3BE733-4C79-451E-8946-2FC1873D2B09}"/>
              </a:ext>
            </a:extLst>
          </p:cNvPr>
          <p:cNvSpPr txBox="1"/>
          <p:nvPr/>
        </p:nvSpPr>
        <p:spPr>
          <a:xfrm>
            <a:off x="143508" y="6225358"/>
            <a:ext cx="1390017" cy="467436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</a:pPr>
            <a:r>
              <a:rPr lang="fr-BE" sz="675" noProof="0" dirty="0"/>
              <a:t>Intercommunale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pour la gestion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et la réalisation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d’études techniques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et économiques</a:t>
            </a:r>
          </a:p>
        </p:txBody>
      </p:sp>
      <p:sp>
        <p:nvSpPr>
          <p:cNvPr id="7" name="ZoneTexte 102">
            <a:extLst>
              <a:ext uri="{FF2B5EF4-FFF2-40B4-BE49-F238E27FC236}">
                <a16:creationId xmlns:a16="http://schemas.microsoft.com/office/drawing/2014/main" id="{FA92FBDD-BBBB-80A2-1BE5-0C16D307058B}"/>
              </a:ext>
            </a:extLst>
          </p:cNvPr>
          <p:cNvSpPr txBox="1"/>
          <p:nvPr/>
        </p:nvSpPr>
        <p:spPr>
          <a:xfrm>
            <a:off x="9221368" y="415290"/>
            <a:ext cx="715112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droit &gt; </a:t>
            </a:r>
            <a:br>
              <a:rPr lang="fr-BE" sz="750" noProof="0" dirty="0"/>
            </a:br>
            <a:r>
              <a:rPr lang="fr-BE" sz="750" b="1" noProof="0" dirty="0"/>
              <a:t>Mise en forme de l’arrière-plan </a:t>
            </a:r>
          </a:p>
        </p:txBody>
      </p:sp>
      <p:sp>
        <p:nvSpPr>
          <p:cNvPr id="17" name="ZoneTexte 102">
            <a:extLst>
              <a:ext uri="{FF2B5EF4-FFF2-40B4-BE49-F238E27FC236}">
                <a16:creationId xmlns:a16="http://schemas.microsoft.com/office/drawing/2014/main" id="{F845AA2E-B5B9-846B-B1E8-52AF09ADBF8F}"/>
              </a:ext>
            </a:extLst>
          </p:cNvPr>
          <p:cNvSpPr txBox="1"/>
          <p:nvPr/>
        </p:nvSpPr>
        <p:spPr>
          <a:xfrm>
            <a:off x="9221368" y="1"/>
            <a:ext cx="1149452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changer la couleur de l’arrière-plan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69A64E4-C999-53DC-5818-93DDE48752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236" r="792" b="11871"/>
          <a:stretch/>
        </p:blipFill>
        <p:spPr>
          <a:xfrm>
            <a:off x="9221368" y="1043325"/>
            <a:ext cx="1103732" cy="186418"/>
          </a:xfrm>
          <a:prstGeom prst="rect">
            <a:avLst/>
          </a:prstGeom>
        </p:spPr>
      </p:pic>
      <p:sp>
        <p:nvSpPr>
          <p:cNvPr id="20" name="ZoneTexte 102">
            <a:extLst>
              <a:ext uri="{FF2B5EF4-FFF2-40B4-BE49-F238E27FC236}">
                <a16:creationId xmlns:a16="http://schemas.microsoft.com/office/drawing/2014/main" id="{772659C5-0BFC-BAD9-46A5-D93FD344F473}"/>
              </a:ext>
            </a:extLst>
          </p:cNvPr>
          <p:cNvSpPr txBox="1"/>
          <p:nvPr/>
        </p:nvSpPr>
        <p:spPr>
          <a:xfrm>
            <a:off x="9221368" y="1229744"/>
            <a:ext cx="822443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Choisir </a:t>
            </a:r>
            <a:r>
              <a:rPr lang="fr-BE" sz="750" b="1" noProof="0" dirty="0"/>
              <a:t>Remplissage uni</a:t>
            </a:r>
          </a:p>
        </p:txBody>
      </p:sp>
      <p:sp>
        <p:nvSpPr>
          <p:cNvPr id="29" name="ZoneTexte 102">
            <a:extLst>
              <a:ext uri="{FF2B5EF4-FFF2-40B4-BE49-F238E27FC236}">
                <a16:creationId xmlns:a16="http://schemas.microsoft.com/office/drawing/2014/main" id="{8E4BA8AC-BCDD-0048-4C25-26C40EBD332B}"/>
              </a:ext>
            </a:extLst>
          </p:cNvPr>
          <p:cNvSpPr txBox="1"/>
          <p:nvPr/>
        </p:nvSpPr>
        <p:spPr>
          <a:xfrm>
            <a:off x="9221368" y="1629853"/>
            <a:ext cx="822443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Choisir </a:t>
            </a:r>
            <a:r>
              <a:rPr lang="fr-BE" sz="750" b="1" noProof="0" dirty="0"/>
              <a:t>uniquement les couleurs à 100%</a:t>
            </a:r>
          </a:p>
        </p:txBody>
      </p:sp>
      <p:sp>
        <p:nvSpPr>
          <p:cNvPr id="30" name="ZoneTexte 102">
            <a:extLst>
              <a:ext uri="{FF2B5EF4-FFF2-40B4-BE49-F238E27FC236}">
                <a16:creationId xmlns:a16="http://schemas.microsoft.com/office/drawing/2014/main" id="{2381999B-0136-0E14-5E9E-5DEF350223A9}"/>
              </a:ext>
            </a:extLst>
          </p:cNvPr>
          <p:cNvSpPr txBox="1"/>
          <p:nvPr/>
        </p:nvSpPr>
        <p:spPr>
          <a:xfrm>
            <a:off x="9221368" y="4039712"/>
            <a:ext cx="1273976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une image et en changer la transparence</a:t>
            </a:r>
          </a:p>
        </p:txBody>
      </p:sp>
      <p:sp>
        <p:nvSpPr>
          <p:cNvPr id="31" name="ZoneTexte 102">
            <a:extLst>
              <a:ext uri="{FF2B5EF4-FFF2-40B4-BE49-F238E27FC236}">
                <a16:creationId xmlns:a16="http://schemas.microsoft.com/office/drawing/2014/main" id="{CE384CD0-8BF7-99E2-EB26-3B6F24C97A9D}"/>
              </a:ext>
            </a:extLst>
          </p:cNvPr>
          <p:cNvSpPr txBox="1"/>
          <p:nvPr/>
        </p:nvSpPr>
        <p:spPr>
          <a:xfrm>
            <a:off x="9221368" y="4494604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image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CCFB9B3D-557D-9E91-38DC-3B1AB5F2BF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9767" y="4441743"/>
            <a:ext cx="220046" cy="285775"/>
          </a:xfrm>
          <a:prstGeom prst="rect">
            <a:avLst/>
          </a:prstGeom>
        </p:spPr>
      </p:pic>
      <p:sp>
        <p:nvSpPr>
          <p:cNvPr id="33" name="ZoneTexte 102">
            <a:extLst>
              <a:ext uri="{FF2B5EF4-FFF2-40B4-BE49-F238E27FC236}">
                <a16:creationId xmlns:a16="http://schemas.microsoft.com/office/drawing/2014/main" id="{C7F819C8-2AA5-9A4C-EFEA-C07571721958}"/>
              </a:ext>
            </a:extLst>
          </p:cNvPr>
          <p:cNvSpPr txBox="1"/>
          <p:nvPr/>
        </p:nvSpPr>
        <p:spPr>
          <a:xfrm>
            <a:off x="9221368" y="4779462"/>
            <a:ext cx="1288445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Clic droit sur l’image &gt; </a:t>
            </a:r>
            <a:r>
              <a:rPr lang="fr-BE" sz="750" b="1" noProof="0" dirty="0"/>
              <a:t>format de l’image</a:t>
            </a: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DA23DF10-C130-A9AB-D7B9-98CCCC8ADBC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65" t="4187" r="23513" b="4182"/>
          <a:stretch/>
        </p:blipFill>
        <p:spPr>
          <a:xfrm>
            <a:off x="9221367" y="5190819"/>
            <a:ext cx="871538" cy="183174"/>
          </a:xfrm>
          <a:prstGeom prst="rect">
            <a:avLst/>
          </a:prstGeom>
        </p:spPr>
      </p:pic>
      <p:sp>
        <p:nvSpPr>
          <p:cNvPr id="35" name="ZoneTexte 102">
            <a:extLst>
              <a:ext uri="{FF2B5EF4-FFF2-40B4-BE49-F238E27FC236}">
                <a16:creationId xmlns:a16="http://schemas.microsoft.com/office/drawing/2014/main" id="{13B142BD-F267-8206-C670-560801C56DB4}"/>
              </a:ext>
            </a:extLst>
          </p:cNvPr>
          <p:cNvSpPr txBox="1"/>
          <p:nvPr/>
        </p:nvSpPr>
        <p:spPr>
          <a:xfrm>
            <a:off x="9221368" y="5499045"/>
            <a:ext cx="1288445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Clic </a:t>
            </a:r>
            <a:r>
              <a:rPr lang="fr-BE" sz="750" b="1" noProof="0" dirty="0"/>
              <a:t>l’icône</a:t>
            </a:r>
          </a:p>
        </p:txBody>
      </p: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F21324D9-0E00-ECB4-6F9F-06D5574FBD5C}"/>
              </a:ext>
            </a:extLst>
          </p:cNvPr>
          <p:cNvCxnSpPr>
            <a:cxnSpLocks/>
          </p:cNvCxnSpPr>
          <p:nvPr/>
        </p:nvCxnSpPr>
        <p:spPr>
          <a:xfrm>
            <a:off x="9201151" y="3967325"/>
            <a:ext cx="12768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Image 36">
            <a:extLst>
              <a:ext uri="{FF2B5EF4-FFF2-40B4-BE49-F238E27FC236}">
                <a16:creationId xmlns:a16="http://schemas.microsoft.com/office/drawing/2014/main" id="{3F66FB69-A352-218E-FC2E-9A2F83C1FA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9313" y="5440439"/>
            <a:ext cx="234335" cy="304826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37F6A00F-B777-16DF-7652-81E695F404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84477" y="6187144"/>
            <a:ext cx="1140624" cy="431841"/>
          </a:xfrm>
          <a:prstGeom prst="rect">
            <a:avLst/>
          </a:prstGeom>
        </p:spPr>
      </p:pic>
      <p:sp>
        <p:nvSpPr>
          <p:cNvPr id="39" name="ZoneTexte 102">
            <a:extLst>
              <a:ext uri="{FF2B5EF4-FFF2-40B4-BE49-F238E27FC236}">
                <a16:creationId xmlns:a16="http://schemas.microsoft.com/office/drawing/2014/main" id="{139ACB00-49ED-0A2F-46D5-349FCFCCE027}"/>
              </a:ext>
            </a:extLst>
          </p:cNvPr>
          <p:cNvSpPr txBox="1"/>
          <p:nvPr/>
        </p:nvSpPr>
        <p:spPr>
          <a:xfrm>
            <a:off x="9221368" y="5787034"/>
            <a:ext cx="1288445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4. Transparence à </a:t>
            </a:r>
            <a:r>
              <a:rPr lang="fr-BE" sz="750" b="1" noProof="0" dirty="0"/>
              <a:t>60%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34A46A33-6FFA-F8EC-64FE-82CD38496DA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30000"/>
          </a:blip>
          <a:stretch>
            <a:fillRect/>
          </a:stretch>
        </p:blipFill>
        <p:spPr>
          <a:xfrm>
            <a:off x="9228296" y="2217421"/>
            <a:ext cx="771525" cy="1586799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BE67CA7-0BDA-37BF-1CA2-AF9DA72BE22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 l="1120" t="59001" r="61926" b="34047"/>
          <a:stretch/>
        </p:blipFill>
        <p:spPr>
          <a:xfrm>
            <a:off x="9222582" y="3220085"/>
            <a:ext cx="392906" cy="123825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C7F8BCC-6B5E-84EB-6D5E-99D72424519D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 l="1658" t="12567" r="25778" b="80711"/>
          <a:stretch/>
        </p:blipFill>
        <p:spPr>
          <a:xfrm>
            <a:off x="9228296" y="2370137"/>
            <a:ext cx="771526" cy="11975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310FCD9-45B8-D6D7-22B8-5BF05591515F}"/>
              </a:ext>
            </a:extLst>
          </p:cNvPr>
          <p:cNvSpPr/>
          <p:nvPr userDrawn="1"/>
        </p:nvSpPr>
        <p:spPr>
          <a:xfrm>
            <a:off x="9534526" y="2370138"/>
            <a:ext cx="465296" cy="1249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686BA21-A5A2-95ED-3955-E466E590158F}"/>
              </a:ext>
            </a:extLst>
          </p:cNvPr>
          <p:cNvSpPr/>
          <p:nvPr userDrawn="1"/>
        </p:nvSpPr>
        <p:spPr>
          <a:xfrm rot="5400000">
            <a:off x="9355721" y="3092086"/>
            <a:ext cx="120651" cy="38935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22" name="Espace réservé du texte 26">
            <a:extLst>
              <a:ext uri="{FF2B5EF4-FFF2-40B4-BE49-F238E27FC236}">
                <a16:creationId xmlns:a16="http://schemas.microsoft.com/office/drawing/2014/main" id="{0FA710B8-9669-EAB5-66EB-7276403B23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83632" y="596899"/>
            <a:ext cx="6623209" cy="2979556"/>
          </a:xfrm>
        </p:spPr>
        <p:txBody>
          <a:bodyPr lIns="172800" tIns="72000" rIns="172800" bIns="72000"/>
          <a:lstStyle>
            <a:lvl1pPr>
              <a:lnSpc>
                <a:spcPct val="90000"/>
              </a:lnSpc>
              <a:spcBef>
                <a:spcPts val="1350"/>
              </a:spcBef>
              <a:defRPr sz="1800" b="0">
                <a:solidFill>
                  <a:schemeClr val="bg1"/>
                </a:solidFill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buNone/>
              <a:defRPr sz="1500">
                <a:solidFill>
                  <a:schemeClr val="bg1"/>
                </a:solidFill>
              </a:defRPr>
            </a:lvl2pPr>
            <a:lvl3pPr marL="0" indent="0">
              <a:lnSpc>
                <a:spcPct val="900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450"/>
              </a:spcBef>
              <a:buFont typeface="Arial" panose="020B0604020202020204" pitchFamily="34" charset="0"/>
              <a:buNone/>
              <a:defRPr sz="90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450"/>
              </a:spcBef>
              <a:buNone/>
              <a:defRPr sz="900">
                <a:solidFill>
                  <a:schemeClr val="bg1"/>
                </a:solidFill>
              </a:defRPr>
            </a:lvl5pPr>
          </a:lstStyle>
          <a:p>
            <a:r>
              <a:rPr lang="fr-BE" noProof="0" dirty="0"/>
              <a:t>Modifiez le style des sous-titres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44" name="Espace réservé de la date 16">
            <a:extLst>
              <a:ext uri="{FF2B5EF4-FFF2-40B4-BE49-F238E27FC236}">
                <a16:creationId xmlns:a16="http://schemas.microsoft.com/office/drawing/2014/main" id="{9D3A0B92-2141-DB69-C94D-EB80680C39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83631" y="6418219"/>
            <a:ext cx="2132967" cy="249281"/>
          </a:xfrm>
        </p:spPr>
        <p:txBody>
          <a:bodyPr wrap="square" lIns="172800" bIns="144000" anchor="b">
            <a:spAutoFit/>
          </a:bodyPr>
          <a:lstStyle>
            <a:lvl1pPr algn="l">
              <a:lnSpc>
                <a:spcPct val="90000"/>
              </a:lnSpc>
              <a:defRPr sz="750" b="1">
                <a:solidFill>
                  <a:schemeClr val="bg1"/>
                </a:solidFill>
              </a:defRPr>
            </a:lvl1pPr>
          </a:lstStyle>
          <a:p>
            <a:r>
              <a:rPr lang="fr-BE"/>
              <a:t>26 novembre 2024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328868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Merci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A2C51F86-390D-06FC-54FD-0BD89F5A6AF4}"/>
              </a:ext>
            </a:extLst>
          </p:cNvPr>
          <p:cNvSpPr/>
          <p:nvPr/>
        </p:nvSpPr>
        <p:spPr bwMode="ltGray">
          <a:xfrm>
            <a:off x="-1" y="-1"/>
            <a:ext cx="9144000" cy="6858000"/>
          </a:xfrm>
          <a:custGeom>
            <a:avLst/>
            <a:gdLst>
              <a:gd name="connsiteX0" fmla="*/ 190500 w 12192000"/>
              <a:gd name="connsiteY0" fmla="*/ 190500 h 6858000"/>
              <a:gd name="connsiteX1" fmla="*/ 190500 w 12192000"/>
              <a:gd name="connsiteY1" fmla="*/ 6665913 h 6858000"/>
              <a:gd name="connsiteX2" fmla="*/ 12001351 w 12192000"/>
              <a:gd name="connsiteY2" fmla="*/ 6665913 h 6858000"/>
              <a:gd name="connsiteX3" fmla="*/ 12001351 w 12192000"/>
              <a:gd name="connsiteY3" fmla="*/ 1905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90500" y="190500"/>
                </a:moveTo>
                <a:lnTo>
                  <a:pt x="190500" y="6665913"/>
                </a:lnTo>
                <a:lnTo>
                  <a:pt x="12001351" y="6665913"/>
                </a:lnTo>
                <a:lnTo>
                  <a:pt x="12001351" y="1905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BE" sz="1350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1FA59DD-3F3B-9BDA-354B-6148533DC198}"/>
              </a:ext>
            </a:extLst>
          </p:cNvPr>
          <p:cNvSpPr/>
          <p:nvPr/>
        </p:nvSpPr>
        <p:spPr bwMode="ltGray">
          <a:xfrm>
            <a:off x="0" y="-1"/>
            <a:ext cx="2383631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039F42E-FD10-AF96-ED14-54D8B5FDAB0D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-1590283" y="1922431"/>
            <a:ext cx="4269061" cy="801476"/>
            <a:chOff x="0" y="1903775"/>
            <a:chExt cx="12191248" cy="305172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07396FC2-B22E-7945-6E52-A21DB9C857C4}"/>
                </a:ext>
              </a:extLst>
            </p:cNvPr>
            <p:cNvSpPr/>
            <p:nvPr/>
          </p:nvSpPr>
          <p:spPr>
            <a:xfrm>
              <a:off x="2711797" y="2325122"/>
              <a:ext cx="1046362" cy="1894316"/>
            </a:xfrm>
            <a:custGeom>
              <a:avLst/>
              <a:gdLst>
                <a:gd name="connsiteX0" fmla="*/ 0 w 1046362"/>
                <a:gd name="connsiteY0" fmla="*/ 50492 h 1894316"/>
                <a:gd name="connsiteX1" fmla="*/ 454628 w 1046362"/>
                <a:gd name="connsiteY1" fmla="*/ 50492 h 1894316"/>
                <a:gd name="connsiteX2" fmla="*/ 454628 w 1046362"/>
                <a:gd name="connsiteY2" fmla="*/ 295868 h 1894316"/>
                <a:gd name="connsiteX3" fmla="*/ 1046363 w 1046362"/>
                <a:gd name="connsiteY3" fmla="*/ 0 h 1894316"/>
                <a:gd name="connsiteX4" fmla="*/ 1046363 w 1046362"/>
                <a:gd name="connsiteY4" fmla="*/ 469064 h 1894316"/>
                <a:gd name="connsiteX5" fmla="*/ 454628 w 1046362"/>
                <a:gd name="connsiteY5" fmla="*/ 869574 h 1894316"/>
                <a:gd name="connsiteX6" fmla="*/ 454628 w 1046362"/>
                <a:gd name="connsiteY6" fmla="*/ 1894317 h 1894316"/>
                <a:gd name="connsiteX7" fmla="*/ 0 w 1046362"/>
                <a:gd name="connsiteY7" fmla="*/ 1894317 h 1894316"/>
                <a:gd name="connsiteX8" fmla="*/ 0 w 1046362"/>
                <a:gd name="connsiteY8" fmla="*/ 50492 h 1894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362" h="1894316">
                  <a:moveTo>
                    <a:pt x="0" y="50492"/>
                  </a:moveTo>
                  <a:lnTo>
                    <a:pt x="454628" y="50492"/>
                  </a:lnTo>
                  <a:lnTo>
                    <a:pt x="454628" y="295868"/>
                  </a:lnTo>
                  <a:cubicBezTo>
                    <a:pt x="602545" y="97425"/>
                    <a:pt x="826267" y="0"/>
                    <a:pt x="1046363" y="0"/>
                  </a:cubicBezTo>
                  <a:lnTo>
                    <a:pt x="1046363" y="469064"/>
                  </a:lnTo>
                  <a:cubicBezTo>
                    <a:pt x="663881" y="396885"/>
                    <a:pt x="454628" y="562864"/>
                    <a:pt x="454628" y="869574"/>
                  </a:cubicBezTo>
                  <a:lnTo>
                    <a:pt x="454628" y="1894317"/>
                  </a:lnTo>
                  <a:lnTo>
                    <a:pt x="0" y="1894317"/>
                  </a:lnTo>
                  <a:lnTo>
                    <a:pt x="0" y="50492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A17EDFDF-75CE-D604-7D04-E4FD00878A56}"/>
                </a:ext>
              </a:extLst>
            </p:cNvPr>
            <p:cNvSpPr/>
            <p:nvPr/>
          </p:nvSpPr>
          <p:spPr>
            <a:xfrm>
              <a:off x="0" y="2375647"/>
              <a:ext cx="454628" cy="1843758"/>
            </a:xfrm>
            <a:custGeom>
              <a:avLst/>
              <a:gdLst>
                <a:gd name="connsiteX0" fmla="*/ 0 w 454628"/>
                <a:gd name="connsiteY0" fmla="*/ 0 h 1843758"/>
                <a:gd name="connsiteX1" fmla="*/ 454628 w 454628"/>
                <a:gd name="connsiteY1" fmla="*/ 0 h 1843758"/>
                <a:gd name="connsiteX2" fmla="*/ 454628 w 454628"/>
                <a:gd name="connsiteY2" fmla="*/ 1843759 h 1843758"/>
                <a:gd name="connsiteX3" fmla="*/ 0 w 454628"/>
                <a:gd name="connsiteY3" fmla="*/ 1843759 h 1843758"/>
                <a:gd name="connsiteX4" fmla="*/ 0 w 454628"/>
                <a:gd name="connsiteY4" fmla="*/ 0 h 1843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4628" h="1843758">
                  <a:moveTo>
                    <a:pt x="0" y="0"/>
                  </a:moveTo>
                  <a:lnTo>
                    <a:pt x="454628" y="0"/>
                  </a:lnTo>
                  <a:lnTo>
                    <a:pt x="454628" y="1843759"/>
                  </a:lnTo>
                  <a:lnTo>
                    <a:pt x="0" y="1843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E0DA4852-EE26-D8C8-9788-FD0887F33ABA}"/>
                </a:ext>
              </a:extLst>
            </p:cNvPr>
            <p:cNvSpPr/>
            <p:nvPr/>
          </p:nvSpPr>
          <p:spPr>
            <a:xfrm>
              <a:off x="578997" y="2325122"/>
              <a:ext cx="1937590" cy="2630376"/>
            </a:xfrm>
            <a:custGeom>
              <a:avLst/>
              <a:gdLst>
                <a:gd name="connsiteX0" fmla="*/ 57743 w 1937590"/>
                <a:gd name="connsiteY0" fmla="*/ 2016988 h 2630376"/>
                <a:gd name="connsiteX1" fmla="*/ 584550 w 1937590"/>
                <a:gd name="connsiteY1" fmla="*/ 2016988 h 2630376"/>
                <a:gd name="connsiteX2" fmla="*/ 995871 w 1937590"/>
                <a:gd name="connsiteY2" fmla="*/ 2204620 h 2630376"/>
                <a:gd name="connsiteX3" fmla="*/ 1482963 w 1937590"/>
                <a:gd name="connsiteY3" fmla="*/ 1699466 h 2630376"/>
                <a:gd name="connsiteX4" fmla="*/ 1482963 w 1937590"/>
                <a:gd name="connsiteY4" fmla="*/ 1674188 h 2630376"/>
                <a:gd name="connsiteX5" fmla="*/ 869574 w 1937590"/>
                <a:gd name="connsiteY5" fmla="*/ 1944809 h 2630376"/>
                <a:gd name="connsiteX6" fmla="*/ 0 w 1937590"/>
                <a:gd name="connsiteY6" fmla="*/ 974184 h 2630376"/>
                <a:gd name="connsiteX7" fmla="*/ 869574 w 1937590"/>
                <a:gd name="connsiteY7" fmla="*/ 0 h 2630376"/>
                <a:gd name="connsiteX8" fmla="*/ 1482963 w 1937590"/>
                <a:gd name="connsiteY8" fmla="*/ 274214 h 2630376"/>
                <a:gd name="connsiteX9" fmla="*/ 1482963 w 1937590"/>
                <a:gd name="connsiteY9" fmla="*/ 50492 h 2630376"/>
                <a:gd name="connsiteX10" fmla="*/ 1937591 w 1937590"/>
                <a:gd name="connsiteY10" fmla="*/ 50492 h 2630376"/>
                <a:gd name="connsiteX11" fmla="*/ 1937591 w 1937590"/>
                <a:gd name="connsiteY11" fmla="*/ 1699466 h 2630376"/>
                <a:gd name="connsiteX12" fmla="*/ 995838 w 1937590"/>
                <a:gd name="connsiteY12" fmla="*/ 2630376 h 2630376"/>
                <a:gd name="connsiteX13" fmla="*/ 57710 w 1937590"/>
                <a:gd name="connsiteY13" fmla="*/ 2016988 h 2630376"/>
                <a:gd name="connsiteX14" fmla="*/ 977842 w 1937590"/>
                <a:gd name="connsiteY14" fmla="*/ 1519052 h 2630376"/>
                <a:gd name="connsiteX15" fmla="*/ 1482995 w 1937590"/>
                <a:gd name="connsiteY15" fmla="*/ 974217 h 2630376"/>
                <a:gd name="connsiteX16" fmla="*/ 977842 w 1937590"/>
                <a:gd name="connsiteY16" fmla="*/ 425757 h 2630376"/>
                <a:gd name="connsiteX17" fmla="*/ 472689 w 1937590"/>
                <a:gd name="connsiteY17" fmla="*/ 974217 h 2630376"/>
                <a:gd name="connsiteX18" fmla="*/ 977842 w 1937590"/>
                <a:gd name="connsiteY18" fmla="*/ 1519052 h 263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37590" h="2630376">
                  <a:moveTo>
                    <a:pt x="57743" y="2016988"/>
                  </a:moveTo>
                  <a:lnTo>
                    <a:pt x="584550" y="2016988"/>
                  </a:lnTo>
                  <a:cubicBezTo>
                    <a:pt x="645885" y="2128849"/>
                    <a:pt x="801053" y="2204620"/>
                    <a:pt x="995871" y="2204620"/>
                  </a:cubicBezTo>
                  <a:cubicBezTo>
                    <a:pt x="1288145" y="2204620"/>
                    <a:pt x="1482963" y="2024205"/>
                    <a:pt x="1482963" y="1699466"/>
                  </a:cubicBezTo>
                  <a:lnTo>
                    <a:pt x="1482963" y="1674188"/>
                  </a:lnTo>
                  <a:cubicBezTo>
                    <a:pt x="1342263" y="1850977"/>
                    <a:pt x="1129352" y="1944809"/>
                    <a:pt x="869574" y="1944809"/>
                  </a:cubicBezTo>
                  <a:cubicBezTo>
                    <a:pt x="425757" y="1944809"/>
                    <a:pt x="0" y="1609227"/>
                    <a:pt x="0" y="974184"/>
                  </a:cubicBezTo>
                  <a:cubicBezTo>
                    <a:pt x="0" y="339142"/>
                    <a:pt x="425757" y="0"/>
                    <a:pt x="869574" y="0"/>
                  </a:cubicBezTo>
                  <a:cubicBezTo>
                    <a:pt x="1129352" y="0"/>
                    <a:pt x="1342231" y="93800"/>
                    <a:pt x="1482963" y="274214"/>
                  </a:cubicBezTo>
                  <a:lnTo>
                    <a:pt x="1482963" y="50492"/>
                  </a:lnTo>
                  <a:lnTo>
                    <a:pt x="1937591" y="50492"/>
                  </a:lnTo>
                  <a:lnTo>
                    <a:pt x="1937591" y="1699466"/>
                  </a:lnTo>
                  <a:cubicBezTo>
                    <a:pt x="1937591" y="2255145"/>
                    <a:pt x="1529863" y="2630376"/>
                    <a:pt x="995838" y="2630376"/>
                  </a:cubicBezTo>
                  <a:cubicBezTo>
                    <a:pt x="555646" y="2630376"/>
                    <a:pt x="169571" y="2413873"/>
                    <a:pt x="57710" y="2016988"/>
                  </a:cubicBezTo>
                  <a:close/>
                  <a:moveTo>
                    <a:pt x="977842" y="1519052"/>
                  </a:moveTo>
                  <a:cubicBezTo>
                    <a:pt x="1273710" y="1519052"/>
                    <a:pt x="1482995" y="1320610"/>
                    <a:pt x="1482995" y="974217"/>
                  </a:cubicBezTo>
                  <a:cubicBezTo>
                    <a:pt x="1482995" y="627824"/>
                    <a:pt x="1273710" y="425757"/>
                    <a:pt x="977842" y="425757"/>
                  </a:cubicBezTo>
                  <a:cubicBezTo>
                    <a:pt x="681975" y="425757"/>
                    <a:pt x="472689" y="624199"/>
                    <a:pt x="472689" y="974217"/>
                  </a:cubicBezTo>
                  <a:cubicBezTo>
                    <a:pt x="472689" y="1324235"/>
                    <a:pt x="685567" y="1519052"/>
                    <a:pt x="977842" y="151905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02A02D96-1ED3-FCE1-1AFD-AABA05DE4A1E}"/>
                </a:ext>
              </a:extLst>
            </p:cNvPr>
            <p:cNvSpPr/>
            <p:nvPr/>
          </p:nvSpPr>
          <p:spPr>
            <a:xfrm>
              <a:off x="3757703" y="2325089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09 w 1861819"/>
                <a:gd name="connsiteY1" fmla="*/ 0 h 1944841"/>
                <a:gd name="connsiteX2" fmla="*/ 1861819 w 1861819"/>
                <a:gd name="connsiteY2" fmla="*/ 970624 h 1944841"/>
                <a:gd name="connsiteX3" fmla="*/ 1861819 w 1861819"/>
                <a:gd name="connsiteY3" fmla="*/ 1111324 h 1944841"/>
                <a:gd name="connsiteX4" fmla="*/ 451003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9 h 1944841"/>
                <a:gd name="connsiteX7" fmla="*/ 1825762 w 1861819"/>
                <a:gd name="connsiteY7" fmla="*/ 1392789 h 1944841"/>
                <a:gd name="connsiteX8" fmla="*/ 948970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09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09" y="0"/>
                  </a:cubicBezTo>
                  <a:cubicBezTo>
                    <a:pt x="1399973" y="0"/>
                    <a:pt x="1861819" y="328332"/>
                    <a:pt x="1861819" y="970624"/>
                  </a:cubicBezTo>
                  <a:lnTo>
                    <a:pt x="1861819" y="1111324"/>
                  </a:lnTo>
                  <a:lnTo>
                    <a:pt x="451003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9"/>
                  </a:cubicBezTo>
                  <a:lnTo>
                    <a:pt x="1825762" y="1392789"/>
                  </a:lnTo>
                  <a:cubicBezTo>
                    <a:pt x="1667002" y="1764427"/>
                    <a:pt x="1298956" y="1944842"/>
                    <a:pt x="948970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8" y="483500"/>
                    <a:pt x="1125759" y="371639"/>
                    <a:pt x="930909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BCEF2C84-D993-3606-E093-3026685EB66B}"/>
                </a:ext>
              </a:extLst>
            </p:cNvPr>
            <p:cNvSpPr/>
            <p:nvPr/>
          </p:nvSpPr>
          <p:spPr>
            <a:xfrm>
              <a:off x="5619032" y="1905440"/>
              <a:ext cx="1183470" cy="2309262"/>
            </a:xfrm>
            <a:custGeom>
              <a:avLst/>
              <a:gdLst>
                <a:gd name="connsiteX0" fmla="*/ 299493 w 1183470"/>
                <a:gd name="connsiteY0" fmla="*/ 1749992 h 2309262"/>
                <a:gd name="connsiteX1" fmla="*/ 299493 w 1183470"/>
                <a:gd name="connsiteY1" fmla="*/ 873199 h 2309262"/>
                <a:gd name="connsiteX2" fmla="*/ 0 w 1183470"/>
                <a:gd name="connsiteY2" fmla="*/ 873199 h 2309262"/>
                <a:gd name="connsiteX3" fmla="*/ 0 w 1183470"/>
                <a:gd name="connsiteY3" fmla="*/ 465471 h 2309262"/>
                <a:gd name="connsiteX4" fmla="*/ 299493 w 1183470"/>
                <a:gd name="connsiteY4" fmla="*/ 465471 h 2309262"/>
                <a:gd name="connsiteX5" fmla="*/ 299493 w 1183470"/>
                <a:gd name="connsiteY5" fmla="*/ 0 h 2309262"/>
                <a:gd name="connsiteX6" fmla="*/ 754121 w 1183470"/>
                <a:gd name="connsiteY6" fmla="*/ 0 h 2309262"/>
                <a:gd name="connsiteX7" fmla="*/ 754121 w 1183470"/>
                <a:gd name="connsiteY7" fmla="*/ 465471 h 2309262"/>
                <a:gd name="connsiteX8" fmla="*/ 1183470 w 1183470"/>
                <a:gd name="connsiteY8" fmla="*/ 465471 h 2309262"/>
                <a:gd name="connsiteX9" fmla="*/ 1183470 w 1183470"/>
                <a:gd name="connsiteY9" fmla="*/ 873199 h 2309262"/>
                <a:gd name="connsiteX10" fmla="*/ 754121 w 1183470"/>
                <a:gd name="connsiteY10" fmla="*/ 873199 h 2309262"/>
                <a:gd name="connsiteX11" fmla="*/ 754121 w 1183470"/>
                <a:gd name="connsiteY11" fmla="*/ 1749992 h 2309262"/>
                <a:gd name="connsiteX12" fmla="*/ 894820 w 1183470"/>
                <a:gd name="connsiteY12" fmla="*/ 1901534 h 2309262"/>
                <a:gd name="connsiteX13" fmla="*/ 1158224 w 1183470"/>
                <a:gd name="connsiteY13" fmla="*/ 1901534 h 2309262"/>
                <a:gd name="connsiteX14" fmla="*/ 1158224 w 1183470"/>
                <a:gd name="connsiteY14" fmla="*/ 2309263 h 2309262"/>
                <a:gd name="connsiteX15" fmla="*/ 894820 w 1183470"/>
                <a:gd name="connsiteY15" fmla="*/ 2309263 h 2309262"/>
                <a:gd name="connsiteX16" fmla="*/ 299460 w 1183470"/>
                <a:gd name="connsiteY16" fmla="*/ 1749992 h 230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83470" h="2309262">
                  <a:moveTo>
                    <a:pt x="299493" y="1749992"/>
                  </a:moveTo>
                  <a:lnTo>
                    <a:pt x="299493" y="873199"/>
                  </a:lnTo>
                  <a:lnTo>
                    <a:pt x="0" y="873199"/>
                  </a:lnTo>
                  <a:lnTo>
                    <a:pt x="0" y="465471"/>
                  </a:lnTo>
                  <a:lnTo>
                    <a:pt x="299493" y="465471"/>
                  </a:lnTo>
                  <a:lnTo>
                    <a:pt x="299493" y="0"/>
                  </a:lnTo>
                  <a:lnTo>
                    <a:pt x="754121" y="0"/>
                  </a:lnTo>
                  <a:cubicBezTo>
                    <a:pt x="754121" y="0"/>
                    <a:pt x="754121" y="465471"/>
                    <a:pt x="754121" y="465471"/>
                  </a:cubicBezTo>
                  <a:lnTo>
                    <a:pt x="1183470" y="465471"/>
                  </a:lnTo>
                  <a:lnTo>
                    <a:pt x="1183470" y="873199"/>
                  </a:lnTo>
                  <a:lnTo>
                    <a:pt x="754121" y="873199"/>
                  </a:lnTo>
                  <a:lnTo>
                    <a:pt x="754121" y="1749992"/>
                  </a:lnTo>
                  <a:cubicBezTo>
                    <a:pt x="754121" y="1847417"/>
                    <a:pt x="797395" y="1901534"/>
                    <a:pt x="894820" y="1901534"/>
                  </a:cubicBezTo>
                  <a:lnTo>
                    <a:pt x="1158224" y="1901534"/>
                  </a:lnTo>
                  <a:cubicBezTo>
                    <a:pt x="1158224" y="1901534"/>
                    <a:pt x="1158224" y="2309263"/>
                    <a:pt x="1158224" y="2309263"/>
                  </a:cubicBezTo>
                  <a:lnTo>
                    <a:pt x="894820" y="2309263"/>
                  </a:lnTo>
                  <a:cubicBezTo>
                    <a:pt x="555646" y="2309263"/>
                    <a:pt x="299460" y="2085541"/>
                    <a:pt x="299460" y="174999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8409A91F-D100-8515-6D54-DE5518A6556B}"/>
                </a:ext>
              </a:extLst>
            </p:cNvPr>
            <p:cNvSpPr/>
            <p:nvPr/>
          </p:nvSpPr>
          <p:spPr>
            <a:xfrm>
              <a:off x="6833464" y="2323391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10 w 1861819"/>
                <a:gd name="connsiteY1" fmla="*/ 0 h 1944841"/>
                <a:gd name="connsiteX2" fmla="*/ 1861820 w 1861819"/>
                <a:gd name="connsiteY2" fmla="*/ 970625 h 1944841"/>
                <a:gd name="connsiteX3" fmla="*/ 1861820 w 1861819"/>
                <a:gd name="connsiteY3" fmla="*/ 1111324 h 1944841"/>
                <a:gd name="connsiteX4" fmla="*/ 451002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8 h 1944841"/>
                <a:gd name="connsiteX7" fmla="*/ 1825763 w 1861819"/>
                <a:gd name="connsiteY7" fmla="*/ 1392788 h 1944841"/>
                <a:gd name="connsiteX8" fmla="*/ 948971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10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10" y="0"/>
                  </a:cubicBezTo>
                  <a:cubicBezTo>
                    <a:pt x="1399973" y="0"/>
                    <a:pt x="1861820" y="328332"/>
                    <a:pt x="1861820" y="970625"/>
                  </a:cubicBezTo>
                  <a:lnTo>
                    <a:pt x="1861820" y="1111324"/>
                  </a:lnTo>
                  <a:lnTo>
                    <a:pt x="451002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8"/>
                  </a:cubicBezTo>
                  <a:lnTo>
                    <a:pt x="1825763" y="1392788"/>
                  </a:lnTo>
                  <a:cubicBezTo>
                    <a:pt x="1667002" y="1764427"/>
                    <a:pt x="1298956" y="1944842"/>
                    <a:pt x="948971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7" y="483500"/>
                    <a:pt x="1125759" y="371639"/>
                    <a:pt x="930910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3FED492E-4FB8-5E70-6114-C1CDC887B33E}"/>
                </a:ext>
              </a:extLst>
            </p:cNvPr>
            <p:cNvSpPr/>
            <p:nvPr/>
          </p:nvSpPr>
          <p:spPr>
            <a:xfrm>
              <a:off x="8811422" y="2323391"/>
              <a:ext cx="1829388" cy="1944841"/>
            </a:xfrm>
            <a:custGeom>
              <a:avLst/>
              <a:gdLst>
                <a:gd name="connsiteX0" fmla="*/ 33 w 1829388"/>
                <a:gd name="connsiteY0" fmla="*/ 974217 h 1944841"/>
                <a:gd name="connsiteX1" fmla="*/ 934568 w 1829388"/>
                <a:gd name="connsiteY1" fmla="*/ 0 h 1944841"/>
                <a:gd name="connsiteX2" fmla="*/ 1825795 w 1829388"/>
                <a:gd name="connsiteY2" fmla="*/ 671132 h 1944841"/>
                <a:gd name="connsiteX3" fmla="*/ 1327860 w 1829388"/>
                <a:gd name="connsiteY3" fmla="*/ 671132 h 1944841"/>
                <a:gd name="connsiteX4" fmla="*/ 934535 w 1829388"/>
                <a:gd name="connsiteY4" fmla="*/ 425757 h 1944841"/>
                <a:gd name="connsiteX5" fmla="*/ 472689 w 1829388"/>
                <a:gd name="connsiteY5" fmla="*/ 974217 h 1944841"/>
                <a:gd name="connsiteX6" fmla="*/ 934535 w 1829388"/>
                <a:gd name="connsiteY6" fmla="*/ 1519052 h 1944841"/>
                <a:gd name="connsiteX7" fmla="*/ 1331453 w 1829388"/>
                <a:gd name="connsiteY7" fmla="*/ 1241213 h 1944841"/>
                <a:gd name="connsiteX8" fmla="*/ 1829388 w 1829388"/>
                <a:gd name="connsiteY8" fmla="*/ 1241213 h 1944841"/>
                <a:gd name="connsiteX9" fmla="*/ 934535 w 1829388"/>
                <a:gd name="connsiteY9" fmla="*/ 1944842 h 1944841"/>
                <a:gd name="connsiteX10" fmla="*/ 0 w 1829388"/>
                <a:gd name="connsiteY10" fmla="*/ 974217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29388" h="1944841">
                  <a:moveTo>
                    <a:pt x="33" y="974217"/>
                  </a:moveTo>
                  <a:cubicBezTo>
                    <a:pt x="33" y="335582"/>
                    <a:pt x="461879" y="0"/>
                    <a:pt x="934568" y="0"/>
                  </a:cubicBezTo>
                  <a:cubicBezTo>
                    <a:pt x="1317050" y="0"/>
                    <a:pt x="1699532" y="220096"/>
                    <a:pt x="1825795" y="671132"/>
                  </a:cubicBezTo>
                  <a:lnTo>
                    <a:pt x="1327860" y="671132"/>
                  </a:lnTo>
                  <a:cubicBezTo>
                    <a:pt x="1248464" y="501561"/>
                    <a:pt x="1100546" y="425757"/>
                    <a:pt x="934535" y="425757"/>
                  </a:cubicBezTo>
                  <a:cubicBezTo>
                    <a:pt x="663914" y="425757"/>
                    <a:pt x="472689" y="624199"/>
                    <a:pt x="472689" y="974217"/>
                  </a:cubicBezTo>
                  <a:cubicBezTo>
                    <a:pt x="472689" y="1324235"/>
                    <a:pt x="663914" y="1519052"/>
                    <a:pt x="934535" y="1519052"/>
                  </a:cubicBezTo>
                  <a:cubicBezTo>
                    <a:pt x="1114950" y="1519052"/>
                    <a:pt x="1255681" y="1428845"/>
                    <a:pt x="1331453" y="1241213"/>
                  </a:cubicBezTo>
                  <a:lnTo>
                    <a:pt x="1829388" y="1241213"/>
                  </a:lnTo>
                  <a:cubicBezTo>
                    <a:pt x="1713935" y="1713902"/>
                    <a:pt x="1327860" y="1944842"/>
                    <a:pt x="934535" y="1944842"/>
                  </a:cubicBezTo>
                  <a:cubicBezTo>
                    <a:pt x="461879" y="1944842"/>
                    <a:pt x="0" y="1609259"/>
                    <a:pt x="0" y="974217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87E41D84-0310-51F3-714E-D5195BB7B589}"/>
                </a:ext>
              </a:extLst>
            </p:cNvPr>
            <p:cNvSpPr/>
            <p:nvPr/>
          </p:nvSpPr>
          <p:spPr>
            <a:xfrm>
              <a:off x="11101513" y="1903775"/>
              <a:ext cx="1089735" cy="1089735"/>
            </a:xfrm>
            <a:custGeom>
              <a:avLst/>
              <a:gdLst>
                <a:gd name="connsiteX0" fmla="*/ 1089736 w 1089735"/>
                <a:gd name="connsiteY0" fmla="*/ 544868 h 1089735"/>
                <a:gd name="connsiteX1" fmla="*/ 544868 w 1089735"/>
                <a:gd name="connsiteY1" fmla="*/ 1089736 h 1089735"/>
                <a:gd name="connsiteX2" fmla="*/ 0 w 1089735"/>
                <a:gd name="connsiteY2" fmla="*/ 544868 h 1089735"/>
                <a:gd name="connsiteX3" fmla="*/ 544868 w 1089735"/>
                <a:gd name="connsiteY3" fmla="*/ 0 h 1089735"/>
                <a:gd name="connsiteX4" fmla="*/ 1089736 w 1089735"/>
                <a:gd name="connsiteY4" fmla="*/ 544868 h 1089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735" h="1089735">
                  <a:moveTo>
                    <a:pt x="1089736" y="544868"/>
                  </a:moveTo>
                  <a:cubicBezTo>
                    <a:pt x="1089736" y="845790"/>
                    <a:pt x="845790" y="1089736"/>
                    <a:pt x="544868" y="1089736"/>
                  </a:cubicBezTo>
                  <a:cubicBezTo>
                    <a:pt x="243945" y="1089736"/>
                    <a:pt x="0" y="845790"/>
                    <a:pt x="0" y="544868"/>
                  </a:cubicBezTo>
                  <a:cubicBezTo>
                    <a:pt x="0" y="243946"/>
                    <a:pt x="243945" y="0"/>
                    <a:pt x="544868" y="0"/>
                  </a:cubicBezTo>
                  <a:cubicBezTo>
                    <a:pt x="845790" y="0"/>
                    <a:pt x="1089736" y="243946"/>
                    <a:pt x="1089736" y="544868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8B3BE733-4C79-451E-8946-2FC1873D2B09}"/>
              </a:ext>
            </a:extLst>
          </p:cNvPr>
          <p:cNvSpPr txBox="1"/>
          <p:nvPr/>
        </p:nvSpPr>
        <p:spPr>
          <a:xfrm>
            <a:off x="143508" y="6225358"/>
            <a:ext cx="1390017" cy="467436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</a:pPr>
            <a:r>
              <a:rPr lang="fr-BE" sz="675" noProof="0" dirty="0"/>
              <a:t>Intercommunale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pour la gestion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et la réalisation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d’études techniques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et économiques</a:t>
            </a:r>
          </a:p>
        </p:txBody>
      </p:sp>
      <p:sp>
        <p:nvSpPr>
          <p:cNvPr id="7" name="ZoneTexte 102">
            <a:extLst>
              <a:ext uri="{FF2B5EF4-FFF2-40B4-BE49-F238E27FC236}">
                <a16:creationId xmlns:a16="http://schemas.microsoft.com/office/drawing/2014/main" id="{FA92FBDD-BBBB-80A2-1BE5-0C16D307058B}"/>
              </a:ext>
            </a:extLst>
          </p:cNvPr>
          <p:cNvSpPr txBox="1"/>
          <p:nvPr/>
        </p:nvSpPr>
        <p:spPr>
          <a:xfrm>
            <a:off x="9221368" y="415290"/>
            <a:ext cx="715112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droit &gt; </a:t>
            </a:r>
            <a:br>
              <a:rPr lang="fr-BE" sz="750" noProof="0" dirty="0"/>
            </a:br>
            <a:r>
              <a:rPr lang="fr-BE" sz="750" b="1" noProof="0" dirty="0"/>
              <a:t>Mise en forme de l’arrière-plan </a:t>
            </a:r>
          </a:p>
        </p:txBody>
      </p:sp>
      <p:sp>
        <p:nvSpPr>
          <p:cNvPr id="17" name="ZoneTexte 102">
            <a:extLst>
              <a:ext uri="{FF2B5EF4-FFF2-40B4-BE49-F238E27FC236}">
                <a16:creationId xmlns:a16="http://schemas.microsoft.com/office/drawing/2014/main" id="{F845AA2E-B5B9-846B-B1E8-52AF09ADBF8F}"/>
              </a:ext>
            </a:extLst>
          </p:cNvPr>
          <p:cNvSpPr txBox="1"/>
          <p:nvPr/>
        </p:nvSpPr>
        <p:spPr>
          <a:xfrm>
            <a:off x="9221368" y="1"/>
            <a:ext cx="1149452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changer la couleur de l’arrière-plan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69A64E4-C999-53DC-5818-93DDE48752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236" r="792" b="11871"/>
          <a:stretch/>
        </p:blipFill>
        <p:spPr>
          <a:xfrm>
            <a:off x="9221368" y="1043325"/>
            <a:ext cx="1103732" cy="186418"/>
          </a:xfrm>
          <a:prstGeom prst="rect">
            <a:avLst/>
          </a:prstGeom>
        </p:spPr>
      </p:pic>
      <p:sp>
        <p:nvSpPr>
          <p:cNvPr id="20" name="ZoneTexte 102">
            <a:extLst>
              <a:ext uri="{FF2B5EF4-FFF2-40B4-BE49-F238E27FC236}">
                <a16:creationId xmlns:a16="http://schemas.microsoft.com/office/drawing/2014/main" id="{772659C5-0BFC-BAD9-46A5-D93FD344F473}"/>
              </a:ext>
            </a:extLst>
          </p:cNvPr>
          <p:cNvSpPr txBox="1"/>
          <p:nvPr/>
        </p:nvSpPr>
        <p:spPr>
          <a:xfrm>
            <a:off x="9221368" y="1229744"/>
            <a:ext cx="822443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Choisir </a:t>
            </a:r>
            <a:r>
              <a:rPr lang="fr-BE" sz="750" b="1" noProof="0" dirty="0"/>
              <a:t>Remplissage uni</a:t>
            </a:r>
          </a:p>
        </p:txBody>
      </p:sp>
      <p:sp>
        <p:nvSpPr>
          <p:cNvPr id="29" name="ZoneTexte 102">
            <a:extLst>
              <a:ext uri="{FF2B5EF4-FFF2-40B4-BE49-F238E27FC236}">
                <a16:creationId xmlns:a16="http://schemas.microsoft.com/office/drawing/2014/main" id="{8E4BA8AC-BCDD-0048-4C25-26C40EBD332B}"/>
              </a:ext>
            </a:extLst>
          </p:cNvPr>
          <p:cNvSpPr txBox="1"/>
          <p:nvPr/>
        </p:nvSpPr>
        <p:spPr>
          <a:xfrm>
            <a:off x="9221368" y="1629853"/>
            <a:ext cx="822443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Choisir </a:t>
            </a:r>
            <a:r>
              <a:rPr lang="fr-BE" sz="750" b="1" noProof="0" dirty="0"/>
              <a:t>uniquement les couleurs à 100%</a:t>
            </a:r>
          </a:p>
        </p:txBody>
      </p:sp>
      <p:sp>
        <p:nvSpPr>
          <p:cNvPr id="30" name="ZoneTexte 102">
            <a:extLst>
              <a:ext uri="{FF2B5EF4-FFF2-40B4-BE49-F238E27FC236}">
                <a16:creationId xmlns:a16="http://schemas.microsoft.com/office/drawing/2014/main" id="{2381999B-0136-0E14-5E9E-5DEF350223A9}"/>
              </a:ext>
            </a:extLst>
          </p:cNvPr>
          <p:cNvSpPr txBox="1"/>
          <p:nvPr/>
        </p:nvSpPr>
        <p:spPr>
          <a:xfrm>
            <a:off x="9221368" y="4039712"/>
            <a:ext cx="1273976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une image et en changer la transparence</a:t>
            </a:r>
          </a:p>
        </p:txBody>
      </p:sp>
      <p:sp>
        <p:nvSpPr>
          <p:cNvPr id="31" name="ZoneTexte 102">
            <a:extLst>
              <a:ext uri="{FF2B5EF4-FFF2-40B4-BE49-F238E27FC236}">
                <a16:creationId xmlns:a16="http://schemas.microsoft.com/office/drawing/2014/main" id="{CE384CD0-8BF7-99E2-EB26-3B6F24C97A9D}"/>
              </a:ext>
            </a:extLst>
          </p:cNvPr>
          <p:cNvSpPr txBox="1"/>
          <p:nvPr/>
        </p:nvSpPr>
        <p:spPr>
          <a:xfrm>
            <a:off x="9221368" y="4494604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image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CCFB9B3D-557D-9E91-38DC-3B1AB5F2BF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9767" y="4441743"/>
            <a:ext cx="220046" cy="285775"/>
          </a:xfrm>
          <a:prstGeom prst="rect">
            <a:avLst/>
          </a:prstGeom>
        </p:spPr>
      </p:pic>
      <p:sp>
        <p:nvSpPr>
          <p:cNvPr id="33" name="ZoneTexte 102">
            <a:extLst>
              <a:ext uri="{FF2B5EF4-FFF2-40B4-BE49-F238E27FC236}">
                <a16:creationId xmlns:a16="http://schemas.microsoft.com/office/drawing/2014/main" id="{C7F819C8-2AA5-9A4C-EFEA-C07571721958}"/>
              </a:ext>
            </a:extLst>
          </p:cNvPr>
          <p:cNvSpPr txBox="1"/>
          <p:nvPr/>
        </p:nvSpPr>
        <p:spPr>
          <a:xfrm>
            <a:off x="9221368" y="4779462"/>
            <a:ext cx="1288445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Clic droit sur l’image &gt; </a:t>
            </a:r>
            <a:r>
              <a:rPr lang="fr-BE" sz="750" b="1" noProof="0" dirty="0"/>
              <a:t>format de l’image</a:t>
            </a: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DA23DF10-C130-A9AB-D7B9-98CCCC8ADBC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65" t="4187" r="23513" b="4182"/>
          <a:stretch/>
        </p:blipFill>
        <p:spPr>
          <a:xfrm>
            <a:off x="9221367" y="5190819"/>
            <a:ext cx="871538" cy="183174"/>
          </a:xfrm>
          <a:prstGeom prst="rect">
            <a:avLst/>
          </a:prstGeom>
        </p:spPr>
      </p:pic>
      <p:sp>
        <p:nvSpPr>
          <p:cNvPr id="35" name="ZoneTexte 102">
            <a:extLst>
              <a:ext uri="{FF2B5EF4-FFF2-40B4-BE49-F238E27FC236}">
                <a16:creationId xmlns:a16="http://schemas.microsoft.com/office/drawing/2014/main" id="{13B142BD-F267-8206-C670-560801C56DB4}"/>
              </a:ext>
            </a:extLst>
          </p:cNvPr>
          <p:cNvSpPr txBox="1"/>
          <p:nvPr/>
        </p:nvSpPr>
        <p:spPr>
          <a:xfrm>
            <a:off x="9221368" y="5499045"/>
            <a:ext cx="1288445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Clic </a:t>
            </a:r>
            <a:r>
              <a:rPr lang="fr-BE" sz="750" b="1" noProof="0" dirty="0"/>
              <a:t>l’icône</a:t>
            </a:r>
          </a:p>
        </p:txBody>
      </p: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F21324D9-0E00-ECB4-6F9F-06D5574FBD5C}"/>
              </a:ext>
            </a:extLst>
          </p:cNvPr>
          <p:cNvCxnSpPr>
            <a:cxnSpLocks/>
          </p:cNvCxnSpPr>
          <p:nvPr/>
        </p:nvCxnSpPr>
        <p:spPr>
          <a:xfrm>
            <a:off x="9201151" y="3967325"/>
            <a:ext cx="12768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Image 36">
            <a:extLst>
              <a:ext uri="{FF2B5EF4-FFF2-40B4-BE49-F238E27FC236}">
                <a16:creationId xmlns:a16="http://schemas.microsoft.com/office/drawing/2014/main" id="{3F66FB69-A352-218E-FC2E-9A2F83C1FA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9313" y="5440439"/>
            <a:ext cx="234335" cy="304826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37F6A00F-B777-16DF-7652-81E695F404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84477" y="6187144"/>
            <a:ext cx="1140624" cy="431841"/>
          </a:xfrm>
          <a:prstGeom prst="rect">
            <a:avLst/>
          </a:prstGeom>
        </p:spPr>
      </p:pic>
      <p:sp>
        <p:nvSpPr>
          <p:cNvPr id="39" name="ZoneTexte 102">
            <a:extLst>
              <a:ext uri="{FF2B5EF4-FFF2-40B4-BE49-F238E27FC236}">
                <a16:creationId xmlns:a16="http://schemas.microsoft.com/office/drawing/2014/main" id="{139ACB00-49ED-0A2F-46D5-349FCFCCE027}"/>
              </a:ext>
            </a:extLst>
          </p:cNvPr>
          <p:cNvSpPr txBox="1"/>
          <p:nvPr/>
        </p:nvSpPr>
        <p:spPr>
          <a:xfrm>
            <a:off x="9221368" y="5787034"/>
            <a:ext cx="1288445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4. Transparence à </a:t>
            </a:r>
            <a:r>
              <a:rPr lang="fr-BE" sz="750" b="1" noProof="0" dirty="0"/>
              <a:t>60%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05449AF7-D20D-EE23-141D-81257E8CB0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83631" y="2184614"/>
            <a:ext cx="6616304" cy="1622734"/>
          </a:xfrm>
          <a:noFill/>
        </p:spPr>
        <p:txBody>
          <a:bodyPr wrap="square" lIns="144000" tIns="72000" rIns="144000" bIns="72000" anchor="b">
            <a:spAutoFit/>
          </a:bodyPr>
          <a:lstStyle>
            <a:lvl1pPr algn="l">
              <a:lnSpc>
                <a:spcPct val="80000"/>
              </a:lnSpc>
              <a:spcBef>
                <a:spcPts val="0"/>
              </a:spcBef>
              <a:defRPr sz="6000">
                <a:solidFill>
                  <a:schemeClr val="bg1"/>
                </a:solidFill>
              </a:defRPr>
            </a:lvl1pPr>
          </a:lstStyle>
          <a:p>
            <a:r>
              <a:rPr lang="fr-FR" noProof="0"/>
              <a:t>Modifiez le style du titre</a:t>
            </a:r>
            <a:endParaRPr lang="fr-BE" noProof="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34A46A33-6FFA-F8EC-64FE-82CD38496DA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30000"/>
          </a:blip>
          <a:stretch>
            <a:fillRect/>
          </a:stretch>
        </p:blipFill>
        <p:spPr>
          <a:xfrm>
            <a:off x="9228296" y="2217421"/>
            <a:ext cx="771525" cy="1586799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BE67CA7-0BDA-37BF-1CA2-AF9DA72BE22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 l="1120" t="59001" r="61926" b="34047"/>
          <a:stretch/>
        </p:blipFill>
        <p:spPr>
          <a:xfrm>
            <a:off x="9222582" y="3220085"/>
            <a:ext cx="392906" cy="123825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C7F8BCC-6B5E-84EB-6D5E-99D72424519D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 l="1658" t="12567" r="25778" b="80711"/>
          <a:stretch/>
        </p:blipFill>
        <p:spPr>
          <a:xfrm>
            <a:off x="9228296" y="2370137"/>
            <a:ext cx="771526" cy="11975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310FCD9-45B8-D6D7-22B8-5BF05591515F}"/>
              </a:ext>
            </a:extLst>
          </p:cNvPr>
          <p:cNvSpPr/>
          <p:nvPr userDrawn="1"/>
        </p:nvSpPr>
        <p:spPr>
          <a:xfrm>
            <a:off x="9534526" y="2370138"/>
            <a:ext cx="465296" cy="1249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686BA21-A5A2-95ED-3955-E466E590158F}"/>
              </a:ext>
            </a:extLst>
          </p:cNvPr>
          <p:cNvSpPr/>
          <p:nvPr userDrawn="1"/>
        </p:nvSpPr>
        <p:spPr>
          <a:xfrm rot="5400000">
            <a:off x="9355721" y="3092086"/>
            <a:ext cx="120651" cy="38935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2" name="Espace réservé du texte 26">
            <a:extLst>
              <a:ext uri="{FF2B5EF4-FFF2-40B4-BE49-F238E27FC236}">
                <a16:creationId xmlns:a16="http://schemas.microsoft.com/office/drawing/2014/main" id="{163F9A3C-1AF1-7235-9042-EEB8FBF9293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83632" y="3948372"/>
            <a:ext cx="6617494" cy="1339579"/>
          </a:xfrm>
        </p:spPr>
        <p:txBody>
          <a:bodyPr lIns="172800" tIns="72000" rIns="172800" bIns="72000"/>
          <a:lstStyle>
            <a:lvl1pPr>
              <a:lnSpc>
                <a:spcPct val="90000"/>
              </a:lnSpc>
              <a:spcBef>
                <a:spcPts val="450"/>
              </a:spcBef>
              <a:defRPr sz="1800" b="1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450"/>
              </a:spcBef>
              <a:buNone/>
              <a:defRPr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450"/>
              </a:spcBef>
              <a:buNone/>
              <a:defRPr sz="105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450"/>
              </a:spcBef>
              <a:buFont typeface="Arial" panose="020B0604020202020204" pitchFamily="34" charset="0"/>
              <a:buNone/>
              <a:defRPr sz="90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450"/>
              </a:spcBef>
              <a:buNone/>
              <a:defRPr sz="900">
                <a:solidFill>
                  <a:schemeClr val="bg1"/>
                </a:solidFill>
              </a:defRPr>
            </a:lvl5pPr>
          </a:lstStyle>
          <a:p>
            <a:r>
              <a:rPr lang="fr-BE" noProof="0" dirty="0"/>
              <a:t>Modifiez le style des sous-titres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4072236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Merci + 3 colonnes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A2C51F86-390D-06FC-54FD-0BD89F5A6AF4}"/>
              </a:ext>
            </a:extLst>
          </p:cNvPr>
          <p:cNvSpPr/>
          <p:nvPr/>
        </p:nvSpPr>
        <p:spPr bwMode="ltGray">
          <a:xfrm>
            <a:off x="-1" y="-1"/>
            <a:ext cx="9144000" cy="6858000"/>
          </a:xfrm>
          <a:custGeom>
            <a:avLst/>
            <a:gdLst>
              <a:gd name="connsiteX0" fmla="*/ 190500 w 12192000"/>
              <a:gd name="connsiteY0" fmla="*/ 190500 h 6858000"/>
              <a:gd name="connsiteX1" fmla="*/ 190500 w 12192000"/>
              <a:gd name="connsiteY1" fmla="*/ 6665913 h 6858000"/>
              <a:gd name="connsiteX2" fmla="*/ 12001351 w 12192000"/>
              <a:gd name="connsiteY2" fmla="*/ 6665913 h 6858000"/>
              <a:gd name="connsiteX3" fmla="*/ 12001351 w 12192000"/>
              <a:gd name="connsiteY3" fmla="*/ 1905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90500" y="190500"/>
                </a:moveTo>
                <a:lnTo>
                  <a:pt x="190500" y="6665913"/>
                </a:lnTo>
                <a:lnTo>
                  <a:pt x="12001351" y="6665913"/>
                </a:lnTo>
                <a:lnTo>
                  <a:pt x="12001351" y="1905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BE" sz="1350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1FA59DD-3F3B-9BDA-354B-6148533DC198}"/>
              </a:ext>
            </a:extLst>
          </p:cNvPr>
          <p:cNvSpPr/>
          <p:nvPr/>
        </p:nvSpPr>
        <p:spPr bwMode="ltGray">
          <a:xfrm>
            <a:off x="0" y="-1"/>
            <a:ext cx="2383631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039F42E-FD10-AF96-ED14-54D8B5FDAB0D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-1590283" y="1922431"/>
            <a:ext cx="4269061" cy="801476"/>
            <a:chOff x="0" y="1903775"/>
            <a:chExt cx="12191248" cy="305172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07396FC2-B22E-7945-6E52-A21DB9C857C4}"/>
                </a:ext>
              </a:extLst>
            </p:cNvPr>
            <p:cNvSpPr/>
            <p:nvPr/>
          </p:nvSpPr>
          <p:spPr>
            <a:xfrm>
              <a:off x="2711797" y="2325122"/>
              <a:ext cx="1046362" cy="1894316"/>
            </a:xfrm>
            <a:custGeom>
              <a:avLst/>
              <a:gdLst>
                <a:gd name="connsiteX0" fmla="*/ 0 w 1046362"/>
                <a:gd name="connsiteY0" fmla="*/ 50492 h 1894316"/>
                <a:gd name="connsiteX1" fmla="*/ 454628 w 1046362"/>
                <a:gd name="connsiteY1" fmla="*/ 50492 h 1894316"/>
                <a:gd name="connsiteX2" fmla="*/ 454628 w 1046362"/>
                <a:gd name="connsiteY2" fmla="*/ 295868 h 1894316"/>
                <a:gd name="connsiteX3" fmla="*/ 1046363 w 1046362"/>
                <a:gd name="connsiteY3" fmla="*/ 0 h 1894316"/>
                <a:gd name="connsiteX4" fmla="*/ 1046363 w 1046362"/>
                <a:gd name="connsiteY4" fmla="*/ 469064 h 1894316"/>
                <a:gd name="connsiteX5" fmla="*/ 454628 w 1046362"/>
                <a:gd name="connsiteY5" fmla="*/ 869574 h 1894316"/>
                <a:gd name="connsiteX6" fmla="*/ 454628 w 1046362"/>
                <a:gd name="connsiteY6" fmla="*/ 1894317 h 1894316"/>
                <a:gd name="connsiteX7" fmla="*/ 0 w 1046362"/>
                <a:gd name="connsiteY7" fmla="*/ 1894317 h 1894316"/>
                <a:gd name="connsiteX8" fmla="*/ 0 w 1046362"/>
                <a:gd name="connsiteY8" fmla="*/ 50492 h 1894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362" h="1894316">
                  <a:moveTo>
                    <a:pt x="0" y="50492"/>
                  </a:moveTo>
                  <a:lnTo>
                    <a:pt x="454628" y="50492"/>
                  </a:lnTo>
                  <a:lnTo>
                    <a:pt x="454628" y="295868"/>
                  </a:lnTo>
                  <a:cubicBezTo>
                    <a:pt x="602545" y="97425"/>
                    <a:pt x="826267" y="0"/>
                    <a:pt x="1046363" y="0"/>
                  </a:cubicBezTo>
                  <a:lnTo>
                    <a:pt x="1046363" y="469064"/>
                  </a:lnTo>
                  <a:cubicBezTo>
                    <a:pt x="663881" y="396885"/>
                    <a:pt x="454628" y="562864"/>
                    <a:pt x="454628" y="869574"/>
                  </a:cubicBezTo>
                  <a:lnTo>
                    <a:pt x="454628" y="1894317"/>
                  </a:lnTo>
                  <a:lnTo>
                    <a:pt x="0" y="1894317"/>
                  </a:lnTo>
                  <a:lnTo>
                    <a:pt x="0" y="50492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A17EDFDF-75CE-D604-7D04-E4FD00878A56}"/>
                </a:ext>
              </a:extLst>
            </p:cNvPr>
            <p:cNvSpPr/>
            <p:nvPr/>
          </p:nvSpPr>
          <p:spPr>
            <a:xfrm>
              <a:off x="0" y="2375647"/>
              <a:ext cx="454628" cy="1843758"/>
            </a:xfrm>
            <a:custGeom>
              <a:avLst/>
              <a:gdLst>
                <a:gd name="connsiteX0" fmla="*/ 0 w 454628"/>
                <a:gd name="connsiteY0" fmla="*/ 0 h 1843758"/>
                <a:gd name="connsiteX1" fmla="*/ 454628 w 454628"/>
                <a:gd name="connsiteY1" fmla="*/ 0 h 1843758"/>
                <a:gd name="connsiteX2" fmla="*/ 454628 w 454628"/>
                <a:gd name="connsiteY2" fmla="*/ 1843759 h 1843758"/>
                <a:gd name="connsiteX3" fmla="*/ 0 w 454628"/>
                <a:gd name="connsiteY3" fmla="*/ 1843759 h 1843758"/>
                <a:gd name="connsiteX4" fmla="*/ 0 w 454628"/>
                <a:gd name="connsiteY4" fmla="*/ 0 h 1843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4628" h="1843758">
                  <a:moveTo>
                    <a:pt x="0" y="0"/>
                  </a:moveTo>
                  <a:lnTo>
                    <a:pt x="454628" y="0"/>
                  </a:lnTo>
                  <a:lnTo>
                    <a:pt x="454628" y="1843759"/>
                  </a:lnTo>
                  <a:lnTo>
                    <a:pt x="0" y="1843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E0DA4852-EE26-D8C8-9788-FD0887F33ABA}"/>
                </a:ext>
              </a:extLst>
            </p:cNvPr>
            <p:cNvSpPr/>
            <p:nvPr/>
          </p:nvSpPr>
          <p:spPr>
            <a:xfrm>
              <a:off x="578997" y="2325122"/>
              <a:ext cx="1937590" cy="2630376"/>
            </a:xfrm>
            <a:custGeom>
              <a:avLst/>
              <a:gdLst>
                <a:gd name="connsiteX0" fmla="*/ 57743 w 1937590"/>
                <a:gd name="connsiteY0" fmla="*/ 2016988 h 2630376"/>
                <a:gd name="connsiteX1" fmla="*/ 584550 w 1937590"/>
                <a:gd name="connsiteY1" fmla="*/ 2016988 h 2630376"/>
                <a:gd name="connsiteX2" fmla="*/ 995871 w 1937590"/>
                <a:gd name="connsiteY2" fmla="*/ 2204620 h 2630376"/>
                <a:gd name="connsiteX3" fmla="*/ 1482963 w 1937590"/>
                <a:gd name="connsiteY3" fmla="*/ 1699466 h 2630376"/>
                <a:gd name="connsiteX4" fmla="*/ 1482963 w 1937590"/>
                <a:gd name="connsiteY4" fmla="*/ 1674188 h 2630376"/>
                <a:gd name="connsiteX5" fmla="*/ 869574 w 1937590"/>
                <a:gd name="connsiteY5" fmla="*/ 1944809 h 2630376"/>
                <a:gd name="connsiteX6" fmla="*/ 0 w 1937590"/>
                <a:gd name="connsiteY6" fmla="*/ 974184 h 2630376"/>
                <a:gd name="connsiteX7" fmla="*/ 869574 w 1937590"/>
                <a:gd name="connsiteY7" fmla="*/ 0 h 2630376"/>
                <a:gd name="connsiteX8" fmla="*/ 1482963 w 1937590"/>
                <a:gd name="connsiteY8" fmla="*/ 274214 h 2630376"/>
                <a:gd name="connsiteX9" fmla="*/ 1482963 w 1937590"/>
                <a:gd name="connsiteY9" fmla="*/ 50492 h 2630376"/>
                <a:gd name="connsiteX10" fmla="*/ 1937591 w 1937590"/>
                <a:gd name="connsiteY10" fmla="*/ 50492 h 2630376"/>
                <a:gd name="connsiteX11" fmla="*/ 1937591 w 1937590"/>
                <a:gd name="connsiteY11" fmla="*/ 1699466 h 2630376"/>
                <a:gd name="connsiteX12" fmla="*/ 995838 w 1937590"/>
                <a:gd name="connsiteY12" fmla="*/ 2630376 h 2630376"/>
                <a:gd name="connsiteX13" fmla="*/ 57710 w 1937590"/>
                <a:gd name="connsiteY13" fmla="*/ 2016988 h 2630376"/>
                <a:gd name="connsiteX14" fmla="*/ 977842 w 1937590"/>
                <a:gd name="connsiteY14" fmla="*/ 1519052 h 2630376"/>
                <a:gd name="connsiteX15" fmla="*/ 1482995 w 1937590"/>
                <a:gd name="connsiteY15" fmla="*/ 974217 h 2630376"/>
                <a:gd name="connsiteX16" fmla="*/ 977842 w 1937590"/>
                <a:gd name="connsiteY16" fmla="*/ 425757 h 2630376"/>
                <a:gd name="connsiteX17" fmla="*/ 472689 w 1937590"/>
                <a:gd name="connsiteY17" fmla="*/ 974217 h 2630376"/>
                <a:gd name="connsiteX18" fmla="*/ 977842 w 1937590"/>
                <a:gd name="connsiteY18" fmla="*/ 1519052 h 263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37590" h="2630376">
                  <a:moveTo>
                    <a:pt x="57743" y="2016988"/>
                  </a:moveTo>
                  <a:lnTo>
                    <a:pt x="584550" y="2016988"/>
                  </a:lnTo>
                  <a:cubicBezTo>
                    <a:pt x="645885" y="2128849"/>
                    <a:pt x="801053" y="2204620"/>
                    <a:pt x="995871" y="2204620"/>
                  </a:cubicBezTo>
                  <a:cubicBezTo>
                    <a:pt x="1288145" y="2204620"/>
                    <a:pt x="1482963" y="2024205"/>
                    <a:pt x="1482963" y="1699466"/>
                  </a:cubicBezTo>
                  <a:lnTo>
                    <a:pt x="1482963" y="1674188"/>
                  </a:lnTo>
                  <a:cubicBezTo>
                    <a:pt x="1342263" y="1850977"/>
                    <a:pt x="1129352" y="1944809"/>
                    <a:pt x="869574" y="1944809"/>
                  </a:cubicBezTo>
                  <a:cubicBezTo>
                    <a:pt x="425757" y="1944809"/>
                    <a:pt x="0" y="1609227"/>
                    <a:pt x="0" y="974184"/>
                  </a:cubicBezTo>
                  <a:cubicBezTo>
                    <a:pt x="0" y="339142"/>
                    <a:pt x="425757" y="0"/>
                    <a:pt x="869574" y="0"/>
                  </a:cubicBezTo>
                  <a:cubicBezTo>
                    <a:pt x="1129352" y="0"/>
                    <a:pt x="1342231" y="93800"/>
                    <a:pt x="1482963" y="274214"/>
                  </a:cubicBezTo>
                  <a:lnTo>
                    <a:pt x="1482963" y="50492"/>
                  </a:lnTo>
                  <a:lnTo>
                    <a:pt x="1937591" y="50492"/>
                  </a:lnTo>
                  <a:lnTo>
                    <a:pt x="1937591" y="1699466"/>
                  </a:lnTo>
                  <a:cubicBezTo>
                    <a:pt x="1937591" y="2255145"/>
                    <a:pt x="1529863" y="2630376"/>
                    <a:pt x="995838" y="2630376"/>
                  </a:cubicBezTo>
                  <a:cubicBezTo>
                    <a:pt x="555646" y="2630376"/>
                    <a:pt x="169571" y="2413873"/>
                    <a:pt x="57710" y="2016988"/>
                  </a:cubicBezTo>
                  <a:close/>
                  <a:moveTo>
                    <a:pt x="977842" y="1519052"/>
                  </a:moveTo>
                  <a:cubicBezTo>
                    <a:pt x="1273710" y="1519052"/>
                    <a:pt x="1482995" y="1320610"/>
                    <a:pt x="1482995" y="974217"/>
                  </a:cubicBezTo>
                  <a:cubicBezTo>
                    <a:pt x="1482995" y="627824"/>
                    <a:pt x="1273710" y="425757"/>
                    <a:pt x="977842" y="425757"/>
                  </a:cubicBezTo>
                  <a:cubicBezTo>
                    <a:pt x="681975" y="425757"/>
                    <a:pt x="472689" y="624199"/>
                    <a:pt x="472689" y="974217"/>
                  </a:cubicBezTo>
                  <a:cubicBezTo>
                    <a:pt x="472689" y="1324235"/>
                    <a:pt x="685567" y="1519052"/>
                    <a:pt x="977842" y="151905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02A02D96-1ED3-FCE1-1AFD-AABA05DE4A1E}"/>
                </a:ext>
              </a:extLst>
            </p:cNvPr>
            <p:cNvSpPr/>
            <p:nvPr/>
          </p:nvSpPr>
          <p:spPr>
            <a:xfrm>
              <a:off x="3757703" y="2325089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09 w 1861819"/>
                <a:gd name="connsiteY1" fmla="*/ 0 h 1944841"/>
                <a:gd name="connsiteX2" fmla="*/ 1861819 w 1861819"/>
                <a:gd name="connsiteY2" fmla="*/ 970624 h 1944841"/>
                <a:gd name="connsiteX3" fmla="*/ 1861819 w 1861819"/>
                <a:gd name="connsiteY3" fmla="*/ 1111324 h 1944841"/>
                <a:gd name="connsiteX4" fmla="*/ 451003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9 h 1944841"/>
                <a:gd name="connsiteX7" fmla="*/ 1825762 w 1861819"/>
                <a:gd name="connsiteY7" fmla="*/ 1392789 h 1944841"/>
                <a:gd name="connsiteX8" fmla="*/ 948970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09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09" y="0"/>
                  </a:cubicBezTo>
                  <a:cubicBezTo>
                    <a:pt x="1399973" y="0"/>
                    <a:pt x="1861819" y="328332"/>
                    <a:pt x="1861819" y="970624"/>
                  </a:cubicBezTo>
                  <a:lnTo>
                    <a:pt x="1861819" y="1111324"/>
                  </a:lnTo>
                  <a:lnTo>
                    <a:pt x="451003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9"/>
                  </a:cubicBezTo>
                  <a:lnTo>
                    <a:pt x="1825762" y="1392789"/>
                  </a:lnTo>
                  <a:cubicBezTo>
                    <a:pt x="1667002" y="1764427"/>
                    <a:pt x="1298956" y="1944842"/>
                    <a:pt x="948970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8" y="483500"/>
                    <a:pt x="1125759" y="371639"/>
                    <a:pt x="930909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BCEF2C84-D993-3606-E093-3026685EB66B}"/>
                </a:ext>
              </a:extLst>
            </p:cNvPr>
            <p:cNvSpPr/>
            <p:nvPr/>
          </p:nvSpPr>
          <p:spPr>
            <a:xfrm>
              <a:off x="5619032" y="1905440"/>
              <a:ext cx="1183470" cy="2309262"/>
            </a:xfrm>
            <a:custGeom>
              <a:avLst/>
              <a:gdLst>
                <a:gd name="connsiteX0" fmla="*/ 299493 w 1183470"/>
                <a:gd name="connsiteY0" fmla="*/ 1749992 h 2309262"/>
                <a:gd name="connsiteX1" fmla="*/ 299493 w 1183470"/>
                <a:gd name="connsiteY1" fmla="*/ 873199 h 2309262"/>
                <a:gd name="connsiteX2" fmla="*/ 0 w 1183470"/>
                <a:gd name="connsiteY2" fmla="*/ 873199 h 2309262"/>
                <a:gd name="connsiteX3" fmla="*/ 0 w 1183470"/>
                <a:gd name="connsiteY3" fmla="*/ 465471 h 2309262"/>
                <a:gd name="connsiteX4" fmla="*/ 299493 w 1183470"/>
                <a:gd name="connsiteY4" fmla="*/ 465471 h 2309262"/>
                <a:gd name="connsiteX5" fmla="*/ 299493 w 1183470"/>
                <a:gd name="connsiteY5" fmla="*/ 0 h 2309262"/>
                <a:gd name="connsiteX6" fmla="*/ 754121 w 1183470"/>
                <a:gd name="connsiteY6" fmla="*/ 0 h 2309262"/>
                <a:gd name="connsiteX7" fmla="*/ 754121 w 1183470"/>
                <a:gd name="connsiteY7" fmla="*/ 465471 h 2309262"/>
                <a:gd name="connsiteX8" fmla="*/ 1183470 w 1183470"/>
                <a:gd name="connsiteY8" fmla="*/ 465471 h 2309262"/>
                <a:gd name="connsiteX9" fmla="*/ 1183470 w 1183470"/>
                <a:gd name="connsiteY9" fmla="*/ 873199 h 2309262"/>
                <a:gd name="connsiteX10" fmla="*/ 754121 w 1183470"/>
                <a:gd name="connsiteY10" fmla="*/ 873199 h 2309262"/>
                <a:gd name="connsiteX11" fmla="*/ 754121 w 1183470"/>
                <a:gd name="connsiteY11" fmla="*/ 1749992 h 2309262"/>
                <a:gd name="connsiteX12" fmla="*/ 894820 w 1183470"/>
                <a:gd name="connsiteY12" fmla="*/ 1901534 h 2309262"/>
                <a:gd name="connsiteX13" fmla="*/ 1158224 w 1183470"/>
                <a:gd name="connsiteY13" fmla="*/ 1901534 h 2309262"/>
                <a:gd name="connsiteX14" fmla="*/ 1158224 w 1183470"/>
                <a:gd name="connsiteY14" fmla="*/ 2309263 h 2309262"/>
                <a:gd name="connsiteX15" fmla="*/ 894820 w 1183470"/>
                <a:gd name="connsiteY15" fmla="*/ 2309263 h 2309262"/>
                <a:gd name="connsiteX16" fmla="*/ 299460 w 1183470"/>
                <a:gd name="connsiteY16" fmla="*/ 1749992 h 230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83470" h="2309262">
                  <a:moveTo>
                    <a:pt x="299493" y="1749992"/>
                  </a:moveTo>
                  <a:lnTo>
                    <a:pt x="299493" y="873199"/>
                  </a:lnTo>
                  <a:lnTo>
                    <a:pt x="0" y="873199"/>
                  </a:lnTo>
                  <a:lnTo>
                    <a:pt x="0" y="465471"/>
                  </a:lnTo>
                  <a:lnTo>
                    <a:pt x="299493" y="465471"/>
                  </a:lnTo>
                  <a:lnTo>
                    <a:pt x="299493" y="0"/>
                  </a:lnTo>
                  <a:lnTo>
                    <a:pt x="754121" y="0"/>
                  </a:lnTo>
                  <a:cubicBezTo>
                    <a:pt x="754121" y="0"/>
                    <a:pt x="754121" y="465471"/>
                    <a:pt x="754121" y="465471"/>
                  </a:cubicBezTo>
                  <a:lnTo>
                    <a:pt x="1183470" y="465471"/>
                  </a:lnTo>
                  <a:lnTo>
                    <a:pt x="1183470" y="873199"/>
                  </a:lnTo>
                  <a:lnTo>
                    <a:pt x="754121" y="873199"/>
                  </a:lnTo>
                  <a:lnTo>
                    <a:pt x="754121" y="1749992"/>
                  </a:lnTo>
                  <a:cubicBezTo>
                    <a:pt x="754121" y="1847417"/>
                    <a:pt x="797395" y="1901534"/>
                    <a:pt x="894820" y="1901534"/>
                  </a:cubicBezTo>
                  <a:lnTo>
                    <a:pt x="1158224" y="1901534"/>
                  </a:lnTo>
                  <a:cubicBezTo>
                    <a:pt x="1158224" y="1901534"/>
                    <a:pt x="1158224" y="2309263"/>
                    <a:pt x="1158224" y="2309263"/>
                  </a:cubicBezTo>
                  <a:lnTo>
                    <a:pt x="894820" y="2309263"/>
                  </a:lnTo>
                  <a:cubicBezTo>
                    <a:pt x="555646" y="2309263"/>
                    <a:pt x="299460" y="2085541"/>
                    <a:pt x="299460" y="174999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8409A91F-D100-8515-6D54-DE5518A6556B}"/>
                </a:ext>
              </a:extLst>
            </p:cNvPr>
            <p:cNvSpPr/>
            <p:nvPr/>
          </p:nvSpPr>
          <p:spPr>
            <a:xfrm>
              <a:off x="6833464" y="2323391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10 w 1861819"/>
                <a:gd name="connsiteY1" fmla="*/ 0 h 1944841"/>
                <a:gd name="connsiteX2" fmla="*/ 1861820 w 1861819"/>
                <a:gd name="connsiteY2" fmla="*/ 970625 h 1944841"/>
                <a:gd name="connsiteX3" fmla="*/ 1861820 w 1861819"/>
                <a:gd name="connsiteY3" fmla="*/ 1111324 h 1944841"/>
                <a:gd name="connsiteX4" fmla="*/ 451002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8 h 1944841"/>
                <a:gd name="connsiteX7" fmla="*/ 1825763 w 1861819"/>
                <a:gd name="connsiteY7" fmla="*/ 1392788 h 1944841"/>
                <a:gd name="connsiteX8" fmla="*/ 948971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10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10" y="0"/>
                  </a:cubicBezTo>
                  <a:cubicBezTo>
                    <a:pt x="1399973" y="0"/>
                    <a:pt x="1861820" y="328332"/>
                    <a:pt x="1861820" y="970625"/>
                  </a:cubicBezTo>
                  <a:lnTo>
                    <a:pt x="1861820" y="1111324"/>
                  </a:lnTo>
                  <a:lnTo>
                    <a:pt x="451002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8"/>
                  </a:cubicBezTo>
                  <a:lnTo>
                    <a:pt x="1825763" y="1392788"/>
                  </a:lnTo>
                  <a:cubicBezTo>
                    <a:pt x="1667002" y="1764427"/>
                    <a:pt x="1298956" y="1944842"/>
                    <a:pt x="948971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7" y="483500"/>
                    <a:pt x="1125759" y="371639"/>
                    <a:pt x="930910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3FED492E-4FB8-5E70-6114-C1CDC887B33E}"/>
                </a:ext>
              </a:extLst>
            </p:cNvPr>
            <p:cNvSpPr/>
            <p:nvPr/>
          </p:nvSpPr>
          <p:spPr>
            <a:xfrm>
              <a:off x="8811422" y="2323391"/>
              <a:ext cx="1829388" cy="1944841"/>
            </a:xfrm>
            <a:custGeom>
              <a:avLst/>
              <a:gdLst>
                <a:gd name="connsiteX0" fmla="*/ 33 w 1829388"/>
                <a:gd name="connsiteY0" fmla="*/ 974217 h 1944841"/>
                <a:gd name="connsiteX1" fmla="*/ 934568 w 1829388"/>
                <a:gd name="connsiteY1" fmla="*/ 0 h 1944841"/>
                <a:gd name="connsiteX2" fmla="*/ 1825795 w 1829388"/>
                <a:gd name="connsiteY2" fmla="*/ 671132 h 1944841"/>
                <a:gd name="connsiteX3" fmla="*/ 1327860 w 1829388"/>
                <a:gd name="connsiteY3" fmla="*/ 671132 h 1944841"/>
                <a:gd name="connsiteX4" fmla="*/ 934535 w 1829388"/>
                <a:gd name="connsiteY4" fmla="*/ 425757 h 1944841"/>
                <a:gd name="connsiteX5" fmla="*/ 472689 w 1829388"/>
                <a:gd name="connsiteY5" fmla="*/ 974217 h 1944841"/>
                <a:gd name="connsiteX6" fmla="*/ 934535 w 1829388"/>
                <a:gd name="connsiteY6" fmla="*/ 1519052 h 1944841"/>
                <a:gd name="connsiteX7" fmla="*/ 1331453 w 1829388"/>
                <a:gd name="connsiteY7" fmla="*/ 1241213 h 1944841"/>
                <a:gd name="connsiteX8" fmla="*/ 1829388 w 1829388"/>
                <a:gd name="connsiteY8" fmla="*/ 1241213 h 1944841"/>
                <a:gd name="connsiteX9" fmla="*/ 934535 w 1829388"/>
                <a:gd name="connsiteY9" fmla="*/ 1944842 h 1944841"/>
                <a:gd name="connsiteX10" fmla="*/ 0 w 1829388"/>
                <a:gd name="connsiteY10" fmla="*/ 974217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29388" h="1944841">
                  <a:moveTo>
                    <a:pt x="33" y="974217"/>
                  </a:moveTo>
                  <a:cubicBezTo>
                    <a:pt x="33" y="335582"/>
                    <a:pt x="461879" y="0"/>
                    <a:pt x="934568" y="0"/>
                  </a:cubicBezTo>
                  <a:cubicBezTo>
                    <a:pt x="1317050" y="0"/>
                    <a:pt x="1699532" y="220096"/>
                    <a:pt x="1825795" y="671132"/>
                  </a:cubicBezTo>
                  <a:lnTo>
                    <a:pt x="1327860" y="671132"/>
                  </a:lnTo>
                  <a:cubicBezTo>
                    <a:pt x="1248464" y="501561"/>
                    <a:pt x="1100546" y="425757"/>
                    <a:pt x="934535" y="425757"/>
                  </a:cubicBezTo>
                  <a:cubicBezTo>
                    <a:pt x="663914" y="425757"/>
                    <a:pt x="472689" y="624199"/>
                    <a:pt x="472689" y="974217"/>
                  </a:cubicBezTo>
                  <a:cubicBezTo>
                    <a:pt x="472689" y="1324235"/>
                    <a:pt x="663914" y="1519052"/>
                    <a:pt x="934535" y="1519052"/>
                  </a:cubicBezTo>
                  <a:cubicBezTo>
                    <a:pt x="1114950" y="1519052"/>
                    <a:pt x="1255681" y="1428845"/>
                    <a:pt x="1331453" y="1241213"/>
                  </a:cubicBezTo>
                  <a:lnTo>
                    <a:pt x="1829388" y="1241213"/>
                  </a:lnTo>
                  <a:cubicBezTo>
                    <a:pt x="1713935" y="1713902"/>
                    <a:pt x="1327860" y="1944842"/>
                    <a:pt x="934535" y="1944842"/>
                  </a:cubicBezTo>
                  <a:cubicBezTo>
                    <a:pt x="461879" y="1944842"/>
                    <a:pt x="0" y="1609259"/>
                    <a:pt x="0" y="974217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87E41D84-0310-51F3-714E-D5195BB7B589}"/>
                </a:ext>
              </a:extLst>
            </p:cNvPr>
            <p:cNvSpPr/>
            <p:nvPr/>
          </p:nvSpPr>
          <p:spPr>
            <a:xfrm>
              <a:off x="11101513" y="1903775"/>
              <a:ext cx="1089735" cy="1089735"/>
            </a:xfrm>
            <a:custGeom>
              <a:avLst/>
              <a:gdLst>
                <a:gd name="connsiteX0" fmla="*/ 1089736 w 1089735"/>
                <a:gd name="connsiteY0" fmla="*/ 544868 h 1089735"/>
                <a:gd name="connsiteX1" fmla="*/ 544868 w 1089735"/>
                <a:gd name="connsiteY1" fmla="*/ 1089736 h 1089735"/>
                <a:gd name="connsiteX2" fmla="*/ 0 w 1089735"/>
                <a:gd name="connsiteY2" fmla="*/ 544868 h 1089735"/>
                <a:gd name="connsiteX3" fmla="*/ 544868 w 1089735"/>
                <a:gd name="connsiteY3" fmla="*/ 0 h 1089735"/>
                <a:gd name="connsiteX4" fmla="*/ 1089736 w 1089735"/>
                <a:gd name="connsiteY4" fmla="*/ 544868 h 1089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735" h="1089735">
                  <a:moveTo>
                    <a:pt x="1089736" y="544868"/>
                  </a:moveTo>
                  <a:cubicBezTo>
                    <a:pt x="1089736" y="845790"/>
                    <a:pt x="845790" y="1089736"/>
                    <a:pt x="544868" y="1089736"/>
                  </a:cubicBezTo>
                  <a:cubicBezTo>
                    <a:pt x="243945" y="1089736"/>
                    <a:pt x="0" y="845790"/>
                    <a:pt x="0" y="544868"/>
                  </a:cubicBezTo>
                  <a:cubicBezTo>
                    <a:pt x="0" y="243946"/>
                    <a:pt x="243945" y="0"/>
                    <a:pt x="544868" y="0"/>
                  </a:cubicBezTo>
                  <a:cubicBezTo>
                    <a:pt x="845790" y="0"/>
                    <a:pt x="1089736" y="243946"/>
                    <a:pt x="1089736" y="544868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8B3BE733-4C79-451E-8946-2FC1873D2B09}"/>
              </a:ext>
            </a:extLst>
          </p:cNvPr>
          <p:cNvSpPr txBox="1"/>
          <p:nvPr/>
        </p:nvSpPr>
        <p:spPr>
          <a:xfrm>
            <a:off x="143508" y="6225358"/>
            <a:ext cx="1390017" cy="467436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</a:pPr>
            <a:r>
              <a:rPr lang="fr-BE" sz="675" noProof="0" dirty="0"/>
              <a:t>Intercommunale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pour la gestion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et la réalisation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d’études techniques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et économiques</a:t>
            </a:r>
          </a:p>
        </p:txBody>
      </p:sp>
      <p:sp>
        <p:nvSpPr>
          <p:cNvPr id="7" name="ZoneTexte 102">
            <a:extLst>
              <a:ext uri="{FF2B5EF4-FFF2-40B4-BE49-F238E27FC236}">
                <a16:creationId xmlns:a16="http://schemas.microsoft.com/office/drawing/2014/main" id="{FA92FBDD-BBBB-80A2-1BE5-0C16D307058B}"/>
              </a:ext>
            </a:extLst>
          </p:cNvPr>
          <p:cNvSpPr txBox="1"/>
          <p:nvPr/>
        </p:nvSpPr>
        <p:spPr>
          <a:xfrm>
            <a:off x="9221368" y="415290"/>
            <a:ext cx="715112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droit &gt; </a:t>
            </a:r>
            <a:br>
              <a:rPr lang="fr-BE" sz="750" noProof="0" dirty="0"/>
            </a:br>
            <a:r>
              <a:rPr lang="fr-BE" sz="750" b="1" noProof="0" dirty="0"/>
              <a:t>Mise en forme de l’arrière-plan </a:t>
            </a:r>
          </a:p>
        </p:txBody>
      </p:sp>
      <p:sp>
        <p:nvSpPr>
          <p:cNvPr id="17" name="ZoneTexte 102">
            <a:extLst>
              <a:ext uri="{FF2B5EF4-FFF2-40B4-BE49-F238E27FC236}">
                <a16:creationId xmlns:a16="http://schemas.microsoft.com/office/drawing/2014/main" id="{F845AA2E-B5B9-846B-B1E8-52AF09ADBF8F}"/>
              </a:ext>
            </a:extLst>
          </p:cNvPr>
          <p:cNvSpPr txBox="1"/>
          <p:nvPr/>
        </p:nvSpPr>
        <p:spPr>
          <a:xfrm>
            <a:off x="9221368" y="1"/>
            <a:ext cx="1149452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changer la couleur de l’arrière-plan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69A64E4-C999-53DC-5818-93DDE48752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236" r="792" b="11871"/>
          <a:stretch/>
        </p:blipFill>
        <p:spPr>
          <a:xfrm>
            <a:off x="9221368" y="1043325"/>
            <a:ext cx="1103732" cy="186418"/>
          </a:xfrm>
          <a:prstGeom prst="rect">
            <a:avLst/>
          </a:prstGeom>
        </p:spPr>
      </p:pic>
      <p:sp>
        <p:nvSpPr>
          <p:cNvPr id="20" name="ZoneTexte 102">
            <a:extLst>
              <a:ext uri="{FF2B5EF4-FFF2-40B4-BE49-F238E27FC236}">
                <a16:creationId xmlns:a16="http://schemas.microsoft.com/office/drawing/2014/main" id="{772659C5-0BFC-BAD9-46A5-D93FD344F473}"/>
              </a:ext>
            </a:extLst>
          </p:cNvPr>
          <p:cNvSpPr txBox="1"/>
          <p:nvPr/>
        </p:nvSpPr>
        <p:spPr>
          <a:xfrm>
            <a:off x="9221368" y="1229744"/>
            <a:ext cx="822443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Choisir </a:t>
            </a:r>
            <a:r>
              <a:rPr lang="fr-BE" sz="750" b="1" noProof="0" dirty="0"/>
              <a:t>Remplissage uni</a:t>
            </a:r>
          </a:p>
        </p:txBody>
      </p:sp>
      <p:sp>
        <p:nvSpPr>
          <p:cNvPr id="29" name="ZoneTexte 102">
            <a:extLst>
              <a:ext uri="{FF2B5EF4-FFF2-40B4-BE49-F238E27FC236}">
                <a16:creationId xmlns:a16="http://schemas.microsoft.com/office/drawing/2014/main" id="{8E4BA8AC-BCDD-0048-4C25-26C40EBD332B}"/>
              </a:ext>
            </a:extLst>
          </p:cNvPr>
          <p:cNvSpPr txBox="1"/>
          <p:nvPr/>
        </p:nvSpPr>
        <p:spPr>
          <a:xfrm>
            <a:off x="9221368" y="1629853"/>
            <a:ext cx="822443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Choisir </a:t>
            </a:r>
            <a:r>
              <a:rPr lang="fr-BE" sz="750" b="1" noProof="0" dirty="0"/>
              <a:t>uniquement les couleurs à 100%</a:t>
            </a:r>
          </a:p>
        </p:txBody>
      </p:sp>
      <p:sp>
        <p:nvSpPr>
          <p:cNvPr id="30" name="ZoneTexte 102">
            <a:extLst>
              <a:ext uri="{FF2B5EF4-FFF2-40B4-BE49-F238E27FC236}">
                <a16:creationId xmlns:a16="http://schemas.microsoft.com/office/drawing/2014/main" id="{2381999B-0136-0E14-5E9E-5DEF350223A9}"/>
              </a:ext>
            </a:extLst>
          </p:cNvPr>
          <p:cNvSpPr txBox="1"/>
          <p:nvPr/>
        </p:nvSpPr>
        <p:spPr>
          <a:xfrm>
            <a:off x="9221368" y="4039712"/>
            <a:ext cx="1273976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une image et en changer la transparence</a:t>
            </a:r>
          </a:p>
        </p:txBody>
      </p:sp>
      <p:sp>
        <p:nvSpPr>
          <p:cNvPr id="31" name="ZoneTexte 102">
            <a:extLst>
              <a:ext uri="{FF2B5EF4-FFF2-40B4-BE49-F238E27FC236}">
                <a16:creationId xmlns:a16="http://schemas.microsoft.com/office/drawing/2014/main" id="{CE384CD0-8BF7-99E2-EB26-3B6F24C97A9D}"/>
              </a:ext>
            </a:extLst>
          </p:cNvPr>
          <p:cNvSpPr txBox="1"/>
          <p:nvPr/>
        </p:nvSpPr>
        <p:spPr>
          <a:xfrm>
            <a:off x="9221368" y="4494604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image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CCFB9B3D-557D-9E91-38DC-3B1AB5F2BF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9767" y="4441743"/>
            <a:ext cx="220046" cy="285775"/>
          </a:xfrm>
          <a:prstGeom prst="rect">
            <a:avLst/>
          </a:prstGeom>
        </p:spPr>
      </p:pic>
      <p:sp>
        <p:nvSpPr>
          <p:cNvPr id="33" name="ZoneTexte 102">
            <a:extLst>
              <a:ext uri="{FF2B5EF4-FFF2-40B4-BE49-F238E27FC236}">
                <a16:creationId xmlns:a16="http://schemas.microsoft.com/office/drawing/2014/main" id="{C7F819C8-2AA5-9A4C-EFEA-C07571721958}"/>
              </a:ext>
            </a:extLst>
          </p:cNvPr>
          <p:cNvSpPr txBox="1"/>
          <p:nvPr/>
        </p:nvSpPr>
        <p:spPr>
          <a:xfrm>
            <a:off x="9221368" y="4779462"/>
            <a:ext cx="1288445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Clic droit sur l’image &gt; </a:t>
            </a:r>
            <a:r>
              <a:rPr lang="fr-BE" sz="750" b="1" noProof="0" dirty="0"/>
              <a:t>format de l’image</a:t>
            </a: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DA23DF10-C130-A9AB-D7B9-98CCCC8ADBC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65" t="4187" r="23513" b="4182"/>
          <a:stretch/>
        </p:blipFill>
        <p:spPr>
          <a:xfrm>
            <a:off x="9221367" y="5190819"/>
            <a:ext cx="871538" cy="183174"/>
          </a:xfrm>
          <a:prstGeom prst="rect">
            <a:avLst/>
          </a:prstGeom>
        </p:spPr>
      </p:pic>
      <p:sp>
        <p:nvSpPr>
          <p:cNvPr id="35" name="ZoneTexte 102">
            <a:extLst>
              <a:ext uri="{FF2B5EF4-FFF2-40B4-BE49-F238E27FC236}">
                <a16:creationId xmlns:a16="http://schemas.microsoft.com/office/drawing/2014/main" id="{13B142BD-F267-8206-C670-560801C56DB4}"/>
              </a:ext>
            </a:extLst>
          </p:cNvPr>
          <p:cNvSpPr txBox="1"/>
          <p:nvPr/>
        </p:nvSpPr>
        <p:spPr>
          <a:xfrm>
            <a:off x="9221368" y="5499045"/>
            <a:ext cx="1288445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Clic </a:t>
            </a:r>
            <a:r>
              <a:rPr lang="fr-BE" sz="750" b="1" noProof="0" dirty="0"/>
              <a:t>l’icône</a:t>
            </a:r>
          </a:p>
        </p:txBody>
      </p: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F21324D9-0E00-ECB4-6F9F-06D5574FBD5C}"/>
              </a:ext>
            </a:extLst>
          </p:cNvPr>
          <p:cNvCxnSpPr>
            <a:cxnSpLocks/>
          </p:cNvCxnSpPr>
          <p:nvPr/>
        </p:nvCxnSpPr>
        <p:spPr>
          <a:xfrm>
            <a:off x="9201151" y="3967325"/>
            <a:ext cx="12768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Image 36">
            <a:extLst>
              <a:ext uri="{FF2B5EF4-FFF2-40B4-BE49-F238E27FC236}">
                <a16:creationId xmlns:a16="http://schemas.microsoft.com/office/drawing/2014/main" id="{3F66FB69-A352-218E-FC2E-9A2F83C1FA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9313" y="5440439"/>
            <a:ext cx="234335" cy="304826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37F6A00F-B777-16DF-7652-81E695F404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84477" y="6187144"/>
            <a:ext cx="1140624" cy="431841"/>
          </a:xfrm>
          <a:prstGeom prst="rect">
            <a:avLst/>
          </a:prstGeom>
        </p:spPr>
      </p:pic>
      <p:sp>
        <p:nvSpPr>
          <p:cNvPr id="39" name="ZoneTexte 102">
            <a:extLst>
              <a:ext uri="{FF2B5EF4-FFF2-40B4-BE49-F238E27FC236}">
                <a16:creationId xmlns:a16="http://schemas.microsoft.com/office/drawing/2014/main" id="{139ACB00-49ED-0A2F-46D5-349FCFCCE027}"/>
              </a:ext>
            </a:extLst>
          </p:cNvPr>
          <p:cNvSpPr txBox="1"/>
          <p:nvPr/>
        </p:nvSpPr>
        <p:spPr>
          <a:xfrm>
            <a:off x="9221368" y="5787034"/>
            <a:ext cx="1288445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4. Transparence à </a:t>
            </a:r>
            <a:r>
              <a:rPr lang="fr-BE" sz="750" b="1" noProof="0" dirty="0"/>
              <a:t>60%</a:t>
            </a: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05449AF7-D20D-EE23-141D-81257E8CB0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83631" y="2184614"/>
            <a:ext cx="6616304" cy="1622734"/>
          </a:xfrm>
          <a:noFill/>
        </p:spPr>
        <p:txBody>
          <a:bodyPr wrap="square" lIns="144000" tIns="72000" rIns="144000" bIns="72000" anchor="b">
            <a:spAutoFit/>
          </a:bodyPr>
          <a:lstStyle>
            <a:lvl1pPr algn="l">
              <a:lnSpc>
                <a:spcPct val="80000"/>
              </a:lnSpc>
              <a:spcBef>
                <a:spcPts val="0"/>
              </a:spcBef>
              <a:defRPr sz="6000">
                <a:solidFill>
                  <a:schemeClr val="bg1"/>
                </a:solidFill>
              </a:defRPr>
            </a:lvl1pPr>
          </a:lstStyle>
          <a:p>
            <a:r>
              <a:rPr lang="fr-FR" noProof="0"/>
              <a:t>Modifiez le style du titre</a:t>
            </a:r>
            <a:endParaRPr lang="fr-BE" noProof="0" dirty="0"/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34A46A33-6FFA-F8EC-64FE-82CD38496DA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30000"/>
          </a:blip>
          <a:stretch>
            <a:fillRect/>
          </a:stretch>
        </p:blipFill>
        <p:spPr>
          <a:xfrm>
            <a:off x="9228296" y="2217421"/>
            <a:ext cx="771525" cy="1586799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BE67CA7-0BDA-37BF-1CA2-AF9DA72BE22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 l="1120" t="59001" r="61926" b="34047"/>
          <a:stretch/>
        </p:blipFill>
        <p:spPr>
          <a:xfrm>
            <a:off x="9222582" y="3220085"/>
            <a:ext cx="392906" cy="123825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C7F8BCC-6B5E-84EB-6D5E-99D72424519D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 l="1658" t="12567" r="25778" b="80711"/>
          <a:stretch/>
        </p:blipFill>
        <p:spPr>
          <a:xfrm>
            <a:off x="9228296" y="2370137"/>
            <a:ext cx="771526" cy="11975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310FCD9-45B8-D6D7-22B8-5BF05591515F}"/>
              </a:ext>
            </a:extLst>
          </p:cNvPr>
          <p:cNvSpPr/>
          <p:nvPr userDrawn="1"/>
        </p:nvSpPr>
        <p:spPr>
          <a:xfrm>
            <a:off x="9534526" y="2370138"/>
            <a:ext cx="465296" cy="1249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686BA21-A5A2-95ED-3955-E466E590158F}"/>
              </a:ext>
            </a:extLst>
          </p:cNvPr>
          <p:cNvSpPr/>
          <p:nvPr userDrawn="1"/>
        </p:nvSpPr>
        <p:spPr>
          <a:xfrm rot="5400000">
            <a:off x="9355721" y="3092086"/>
            <a:ext cx="120651" cy="38935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6" name="Espace réservé du texte 26">
            <a:extLst>
              <a:ext uri="{FF2B5EF4-FFF2-40B4-BE49-F238E27FC236}">
                <a16:creationId xmlns:a16="http://schemas.microsoft.com/office/drawing/2014/main" id="{E560ADEC-CD6C-88B6-FD0E-505FF44CE89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83632" y="3948372"/>
            <a:ext cx="2131219" cy="1339579"/>
          </a:xfrm>
        </p:spPr>
        <p:txBody>
          <a:bodyPr lIns="172800" tIns="72000" rIns="172800" bIns="72000"/>
          <a:lstStyle>
            <a:lvl1pPr>
              <a:lnSpc>
                <a:spcPct val="90000"/>
              </a:lnSpc>
              <a:spcBef>
                <a:spcPts val="0"/>
              </a:spcBef>
              <a:defRPr sz="105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05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825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450"/>
              </a:spcBef>
              <a:buFont typeface="Arial" panose="020B0604020202020204" pitchFamily="34" charset="0"/>
              <a:buNone/>
              <a:defRPr sz="90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450"/>
              </a:spcBef>
              <a:buNone/>
              <a:defRPr sz="900">
                <a:solidFill>
                  <a:schemeClr val="bg1"/>
                </a:solidFill>
              </a:defRPr>
            </a:lvl5pPr>
          </a:lstStyle>
          <a:p>
            <a:r>
              <a:rPr lang="fr-BE" noProof="0" dirty="0"/>
              <a:t>Modifiez le style des sous-titres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2" name="Espace réservé du texte 26">
            <a:extLst>
              <a:ext uri="{FF2B5EF4-FFF2-40B4-BE49-F238E27FC236}">
                <a16:creationId xmlns:a16="http://schemas.microsoft.com/office/drawing/2014/main" id="{F2D9555B-ECB8-1CCE-F4FA-E189A7E982E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626893" y="3948372"/>
            <a:ext cx="2131219" cy="1339579"/>
          </a:xfrm>
        </p:spPr>
        <p:txBody>
          <a:bodyPr lIns="172800" tIns="72000" rIns="172800" bIns="72000"/>
          <a:lstStyle>
            <a:lvl1pPr>
              <a:lnSpc>
                <a:spcPct val="90000"/>
              </a:lnSpc>
              <a:spcBef>
                <a:spcPts val="0"/>
              </a:spcBef>
              <a:defRPr sz="105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05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825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450"/>
              </a:spcBef>
              <a:buFont typeface="Arial" panose="020B0604020202020204" pitchFamily="34" charset="0"/>
              <a:buNone/>
              <a:defRPr sz="90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450"/>
              </a:spcBef>
              <a:buNone/>
              <a:defRPr sz="900">
                <a:solidFill>
                  <a:schemeClr val="bg1"/>
                </a:solidFill>
              </a:defRPr>
            </a:lvl5pPr>
          </a:lstStyle>
          <a:p>
            <a:r>
              <a:rPr lang="fr-BE" noProof="0" dirty="0"/>
              <a:t>Modifiez le style des sous-titres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1F9B7E2C-6E8F-BEEA-F5EC-E1E33804F41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70155" y="3948372"/>
            <a:ext cx="2131219" cy="1339579"/>
          </a:xfrm>
        </p:spPr>
        <p:txBody>
          <a:bodyPr lIns="172800" tIns="72000" rIns="172800" bIns="72000"/>
          <a:lstStyle>
            <a:lvl1pPr>
              <a:lnSpc>
                <a:spcPct val="90000"/>
              </a:lnSpc>
              <a:spcBef>
                <a:spcPts val="0"/>
              </a:spcBef>
              <a:defRPr sz="1050" b="0">
                <a:solidFill>
                  <a:schemeClr val="bg1"/>
                </a:solidFill>
              </a:defRPr>
            </a:lvl1pPr>
            <a:lvl2pPr marL="0" indent="0">
              <a:lnSpc>
                <a:spcPct val="100000"/>
              </a:lnSpc>
              <a:spcBef>
                <a:spcPts val="0"/>
              </a:spcBef>
              <a:buNone/>
              <a:defRPr sz="1050">
                <a:solidFill>
                  <a:schemeClr val="bg1"/>
                </a:solidFill>
              </a:defRPr>
            </a:lvl2pPr>
            <a:lvl3pPr marL="0" indent="0">
              <a:lnSpc>
                <a:spcPct val="100000"/>
              </a:lnSpc>
              <a:spcBef>
                <a:spcPts val="0"/>
              </a:spcBef>
              <a:buNone/>
              <a:defRPr sz="825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450"/>
              </a:spcBef>
              <a:buFont typeface="Arial" panose="020B0604020202020204" pitchFamily="34" charset="0"/>
              <a:buNone/>
              <a:defRPr sz="90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450"/>
              </a:spcBef>
              <a:buNone/>
              <a:defRPr sz="900">
                <a:solidFill>
                  <a:schemeClr val="bg1"/>
                </a:solidFill>
              </a:defRPr>
            </a:lvl5pPr>
          </a:lstStyle>
          <a:p>
            <a:r>
              <a:rPr lang="fr-BE" noProof="0" dirty="0"/>
              <a:t>Modifiez le style des sous-titres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</p:spTree>
    <p:extLst>
      <p:ext uri="{BB962C8B-B14F-4D97-AF65-F5344CB8AC3E}">
        <p14:creationId xmlns:p14="http://schemas.microsoft.com/office/powerpoint/2010/main" val="3763510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e contac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rme libre : forme 2">
            <a:extLst>
              <a:ext uri="{FF2B5EF4-FFF2-40B4-BE49-F238E27FC236}">
                <a16:creationId xmlns:a16="http://schemas.microsoft.com/office/drawing/2014/main" id="{A2C51F86-390D-06FC-54FD-0BD89F5A6AF4}"/>
              </a:ext>
            </a:extLst>
          </p:cNvPr>
          <p:cNvSpPr/>
          <p:nvPr/>
        </p:nvSpPr>
        <p:spPr bwMode="ltGray">
          <a:xfrm>
            <a:off x="-1" y="-1"/>
            <a:ext cx="9144000" cy="6858000"/>
          </a:xfrm>
          <a:custGeom>
            <a:avLst/>
            <a:gdLst>
              <a:gd name="connsiteX0" fmla="*/ 190500 w 12192000"/>
              <a:gd name="connsiteY0" fmla="*/ 190500 h 6858000"/>
              <a:gd name="connsiteX1" fmla="*/ 190500 w 12192000"/>
              <a:gd name="connsiteY1" fmla="*/ 6665913 h 6858000"/>
              <a:gd name="connsiteX2" fmla="*/ 12001351 w 12192000"/>
              <a:gd name="connsiteY2" fmla="*/ 6665913 h 6858000"/>
              <a:gd name="connsiteX3" fmla="*/ 12001351 w 12192000"/>
              <a:gd name="connsiteY3" fmla="*/ 190500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190500" y="190500"/>
                </a:moveTo>
                <a:lnTo>
                  <a:pt x="190500" y="6665913"/>
                </a:lnTo>
                <a:lnTo>
                  <a:pt x="12001351" y="6665913"/>
                </a:lnTo>
                <a:lnTo>
                  <a:pt x="12001351" y="190500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BE" sz="1350" noProof="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1FA59DD-3F3B-9BDA-354B-6148533DC198}"/>
              </a:ext>
            </a:extLst>
          </p:cNvPr>
          <p:cNvSpPr/>
          <p:nvPr/>
        </p:nvSpPr>
        <p:spPr bwMode="ltGray">
          <a:xfrm>
            <a:off x="0" y="-1"/>
            <a:ext cx="2383631" cy="6858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grpSp>
        <p:nvGrpSpPr>
          <p:cNvPr id="8" name="Groupe 7">
            <a:extLst>
              <a:ext uri="{FF2B5EF4-FFF2-40B4-BE49-F238E27FC236}">
                <a16:creationId xmlns:a16="http://schemas.microsoft.com/office/drawing/2014/main" id="{F039F42E-FD10-AF96-ED14-54D8B5FDAB0D}"/>
              </a:ext>
            </a:extLst>
          </p:cNvPr>
          <p:cNvGrpSpPr>
            <a:grpSpLocks noChangeAspect="1"/>
          </p:cNvGrpSpPr>
          <p:nvPr/>
        </p:nvGrpSpPr>
        <p:grpSpPr>
          <a:xfrm rot="16200000">
            <a:off x="-1590283" y="1922431"/>
            <a:ext cx="4269061" cy="801476"/>
            <a:chOff x="0" y="1903775"/>
            <a:chExt cx="12191248" cy="3051723"/>
          </a:xfrm>
        </p:grpSpPr>
        <p:sp>
          <p:nvSpPr>
            <p:cNvPr id="9" name="Forme libre : forme 8">
              <a:extLst>
                <a:ext uri="{FF2B5EF4-FFF2-40B4-BE49-F238E27FC236}">
                  <a16:creationId xmlns:a16="http://schemas.microsoft.com/office/drawing/2014/main" id="{07396FC2-B22E-7945-6E52-A21DB9C857C4}"/>
                </a:ext>
              </a:extLst>
            </p:cNvPr>
            <p:cNvSpPr/>
            <p:nvPr/>
          </p:nvSpPr>
          <p:spPr>
            <a:xfrm>
              <a:off x="2711797" y="2325122"/>
              <a:ext cx="1046362" cy="1894316"/>
            </a:xfrm>
            <a:custGeom>
              <a:avLst/>
              <a:gdLst>
                <a:gd name="connsiteX0" fmla="*/ 0 w 1046362"/>
                <a:gd name="connsiteY0" fmla="*/ 50492 h 1894316"/>
                <a:gd name="connsiteX1" fmla="*/ 454628 w 1046362"/>
                <a:gd name="connsiteY1" fmla="*/ 50492 h 1894316"/>
                <a:gd name="connsiteX2" fmla="*/ 454628 w 1046362"/>
                <a:gd name="connsiteY2" fmla="*/ 295868 h 1894316"/>
                <a:gd name="connsiteX3" fmla="*/ 1046363 w 1046362"/>
                <a:gd name="connsiteY3" fmla="*/ 0 h 1894316"/>
                <a:gd name="connsiteX4" fmla="*/ 1046363 w 1046362"/>
                <a:gd name="connsiteY4" fmla="*/ 469064 h 1894316"/>
                <a:gd name="connsiteX5" fmla="*/ 454628 w 1046362"/>
                <a:gd name="connsiteY5" fmla="*/ 869574 h 1894316"/>
                <a:gd name="connsiteX6" fmla="*/ 454628 w 1046362"/>
                <a:gd name="connsiteY6" fmla="*/ 1894317 h 1894316"/>
                <a:gd name="connsiteX7" fmla="*/ 0 w 1046362"/>
                <a:gd name="connsiteY7" fmla="*/ 1894317 h 1894316"/>
                <a:gd name="connsiteX8" fmla="*/ 0 w 1046362"/>
                <a:gd name="connsiteY8" fmla="*/ 50492 h 1894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362" h="1894316">
                  <a:moveTo>
                    <a:pt x="0" y="50492"/>
                  </a:moveTo>
                  <a:lnTo>
                    <a:pt x="454628" y="50492"/>
                  </a:lnTo>
                  <a:lnTo>
                    <a:pt x="454628" y="295868"/>
                  </a:lnTo>
                  <a:cubicBezTo>
                    <a:pt x="602545" y="97425"/>
                    <a:pt x="826267" y="0"/>
                    <a:pt x="1046363" y="0"/>
                  </a:cubicBezTo>
                  <a:lnTo>
                    <a:pt x="1046363" y="469064"/>
                  </a:lnTo>
                  <a:cubicBezTo>
                    <a:pt x="663881" y="396885"/>
                    <a:pt x="454628" y="562864"/>
                    <a:pt x="454628" y="869574"/>
                  </a:cubicBezTo>
                  <a:lnTo>
                    <a:pt x="454628" y="1894317"/>
                  </a:lnTo>
                  <a:lnTo>
                    <a:pt x="0" y="1894317"/>
                  </a:lnTo>
                  <a:lnTo>
                    <a:pt x="0" y="50492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0" name="Forme libre : forme 9">
              <a:extLst>
                <a:ext uri="{FF2B5EF4-FFF2-40B4-BE49-F238E27FC236}">
                  <a16:creationId xmlns:a16="http://schemas.microsoft.com/office/drawing/2014/main" id="{A17EDFDF-75CE-D604-7D04-E4FD00878A56}"/>
                </a:ext>
              </a:extLst>
            </p:cNvPr>
            <p:cNvSpPr/>
            <p:nvPr/>
          </p:nvSpPr>
          <p:spPr>
            <a:xfrm>
              <a:off x="0" y="2375647"/>
              <a:ext cx="454628" cy="1843758"/>
            </a:xfrm>
            <a:custGeom>
              <a:avLst/>
              <a:gdLst>
                <a:gd name="connsiteX0" fmla="*/ 0 w 454628"/>
                <a:gd name="connsiteY0" fmla="*/ 0 h 1843758"/>
                <a:gd name="connsiteX1" fmla="*/ 454628 w 454628"/>
                <a:gd name="connsiteY1" fmla="*/ 0 h 1843758"/>
                <a:gd name="connsiteX2" fmla="*/ 454628 w 454628"/>
                <a:gd name="connsiteY2" fmla="*/ 1843759 h 1843758"/>
                <a:gd name="connsiteX3" fmla="*/ 0 w 454628"/>
                <a:gd name="connsiteY3" fmla="*/ 1843759 h 1843758"/>
                <a:gd name="connsiteX4" fmla="*/ 0 w 454628"/>
                <a:gd name="connsiteY4" fmla="*/ 0 h 1843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4628" h="1843758">
                  <a:moveTo>
                    <a:pt x="0" y="0"/>
                  </a:moveTo>
                  <a:lnTo>
                    <a:pt x="454628" y="0"/>
                  </a:lnTo>
                  <a:lnTo>
                    <a:pt x="454628" y="1843759"/>
                  </a:lnTo>
                  <a:lnTo>
                    <a:pt x="0" y="1843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1" name="Forme libre : forme 10">
              <a:extLst>
                <a:ext uri="{FF2B5EF4-FFF2-40B4-BE49-F238E27FC236}">
                  <a16:creationId xmlns:a16="http://schemas.microsoft.com/office/drawing/2014/main" id="{E0DA4852-EE26-D8C8-9788-FD0887F33ABA}"/>
                </a:ext>
              </a:extLst>
            </p:cNvPr>
            <p:cNvSpPr/>
            <p:nvPr/>
          </p:nvSpPr>
          <p:spPr>
            <a:xfrm>
              <a:off x="578997" y="2325122"/>
              <a:ext cx="1937590" cy="2630376"/>
            </a:xfrm>
            <a:custGeom>
              <a:avLst/>
              <a:gdLst>
                <a:gd name="connsiteX0" fmla="*/ 57743 w 1937590"/>
                <a:gd name="connsiteY0" fmla="*/ 2016988 h 2630376"/>
                <a:gd name="connsiteX1" fmla="*/ 584550 w 1937590"/>
                <a:gd name="connsiteY1" fmla="*/ 2016988 h 2630376"/>
                <a:gd name="connsiteX2" fmla="*/ 995871 w 1937590"/>
                <a:gd name="connsiteY2" fmla="*/ 2204620 h 2630376"/>
                <a:gd name="connsiteX3" fmla="*/ 1482963 w 1937590"/>
                <a:gd name="connsiteY3" fmla="*/ 1699466 h 2630376"/>
                <a:gd name="connsiteX4" fmla="*/ 1482963 w 1937590"/>
                <a:gd name="connsiteY4" fmla="*/ 1674188 h 2630376"/>
                <a:gd name="connsiteX5" fmla="*/ 869574 w 1937590"/>
                <a:gd name="connsiteY5" fmla="*/ 1944809 h 2630376"/>
                <a:gd name="connsiteX6" fmla="*/ 0 w 1937590"/>
                <a:gd name="connsiteY6" fmla="*/ 974184 h 2630376"/>
                <a:gd name="connsiteX7" fmla="*/ 869574 w 1937590"/>
                <a:gd name="connsiteY7" fmla="*/ 0 h 2630376"/>
                <a:gd name="connsiteX8" fmla="*/ 1482963 w 1937590"/>
                <a:gd name="connsiteY8" fmla="*/ 274214 h 2630376"/>
                <a:gd name="connsiteX9" fmla="*/ 1482963 w 1937590"/>
                <a:gd name="connsiteY9" fmla="*/ 50492 h 2630376"/>
                <a:gd name="connsiteX10" fmla="*/ 1937591 w 1937590"/>
                <a:gd name="connsiteY10" fmla="*/ 50492 h 2630376"/>
                <a:gd name="connsiteX11" fmla="*/ 1937591 w 1937590"/>
                <a:gd name="connsiteY11" fmla="*/ 1699466 h 2630376"/>
                <a:gd name="connsiteX12" fmla="*/ 995838 w 1937590"/>
                <a:gd name="connsiteY12" fmla="*/ 2630376 h 2630376"/>
                <a:gd name="connsiteX13" fmla="*/ 57710 w 1937590"/>
                <a:gd name="connsiteY13" fmla="*/ 2016988 h 2630376"/>
                <a:gd name="connsiteX14" fmla="*/ 977842 w 1937590"/>
                <a:gd name="connsiteY14" fmla="*/ 1519052 h 2630376"/>
                <a:gd name="connsiteX15" fmla="*/ 1482995 w 1937590"/>
                <a:gd name="connsiteY15" fmla="*/ 974217 h 2630376"/>
                <a:gd name="connsiteX16" fmla="*/ 977842 w 1937590"/>
                <a:gd name="connsiteY16" fmla="*/ 425757 h 2630376"/>
                <a:gd name="connsiteX17" fmla="*/ 472689 w 1937590"/>
                <a:gd name="connsiteY17" fmla="*/ 974217 h 2630376"/>
                <a:gd name="connsiteX18" fmla="*/ 977842 w 1937590"/>
                <a:gd name="connsiteY18" fmla="*/ 1519052 h 263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37590" h="2630376">
                  <a:moveTo>
                    <a:pt x="57743" y="2016988"/>
                  </a:moveTo>
                  <a:lnTo>
                    <a:pt x="584550" y="2016988"/>
                  </a:lnTo>
                  <a:cubicBezTo>
                    <a:pt x="645885" y="2128849"/>
                    <a:pt x="801053" y="2204620"/>
                    <a:pt x="995871" y="2204620"/>
                  </a:cubicBezTo>
                  <a:cubicBezTo>
                    <a:pt x="1288145" y="2204620"/>
                    <a:pt x="1482963" y="2024205"/>
                    <a:pt x="1482963" y="1699466"/>
                  </a:cubicBezTo>
                  <a:lnTo>
                    <a:pt x="1482963" y="1674188"/>
                  </a:lnTo>
                  <a:cubicBezTo>
                    <a:pt x="1342263" y="1850977"/>
                    <a:pt x="1129352" y="1944809"/>
                    <a:pt x="869574" y="1944809"/>
                  </a:cubicBezTo>
                  <a:cubicBezTo>
                    <a:pt x="425757" y="1944809"/>
                    <a:pt x="0" y="1609227"/>
                    <a:pt x="0" y="974184"/>
                  </a:cubicBezTo>
                  <a:cubicBezTo>
                    <a:pt x="0" y="339142"/>
                    <a:pt x="425757" y="0"/>
                    <a:pt x="869574" y="0"/>
                  </a:cubicBezTo>
                  <a:cubicBezTo>
                    <a:pt x="1129352" y="0"/>
                    <a:pt x="1342231" y="93800"/>
                    <a:pt x="1482963" y="274214"/>
                  </a:cubicBezTo>
                  <a:lnTo>
                    <a:pt x="1482963" y="50492"/>
                  </a:lnTo>
                  <a:lnTo>
                    <a:pt x="1937591" y="50492"/>
                  </a:lnTo>
                  <a:lnTo>
                    <a:pt x="1937591" y="1699466"/>
                  </a:lnTo>
                  <a:cubicBezTo>
                    <a:pt x="1937591" y="2255145"/>
                    <a:pt x="1529863" y="2630376"/>
                    <a:pt x="995838" y="2630376"/>
                  </a:cubicBezTo>
                  <a:cubicBezTo>
                    <a:pt x="555646" y="2630376"/>
                    <a:pt x="169571" y="2413873"/>
                    <a:pt x="57710" y="2016988"/>
                  </a:cubicBezTo>
                  <a:close/>
                  <a:moveTo>
                    <a:pt x="977842" y="1519052"/>
                  </a:moveTo>
                  <a:cubicBezTo>
                    <a:pt x="1273710" y="1519052"/>
                    <a:pt x="1482995" y="1320610"/>
                    <a:pt x="1482995" y="974217"/>
                  </a:cubicBezTo>
                  <a:cubicBezTo>
                    <a:pt x="1482995" y="627824"/>
                    <a:pt x="1273710" y="425757"/>
                    <a:pt x="977842" y="425757"/>
                  </a:cubicBezTo>
                  <a:cubicBezTo>
                    <a:pt x="681975" y="425757"/>
                    <a:pt x="472689" y="624199"/>
                    <a:pt x="472689" y="974217"/>
                  </a:cubicBezTo>
                  <a:cubicBezTo>
                    <a:pt x="472689" y="1324235"/>
                    <a:pt x="685567" y="1519052"/>
                    <a:pt x="977842" y="151905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2" name="Forme libre : forme 11">
              <a:extLst>
                <a:ext uri="{FF2B5EF4-FFF2-40B4-BE49-F238E27FC236}">
                  <a16:creationId xmlns:a16="http://schemas.microsoft.com/office/drawing/2014/main" id="{02A02D96-1ED3-FCE1-1AFD-AABA05DE4A1E}"/>
                </a:ext>
              </a:extLst>
            </p:cNvPr>
            <p:cNvSpPr/>
            <p:nvPr/>
          </p:nvSpPr>
          <p:spPr>
            <a:xfrm>
              <a:off x="3757703" y="2325089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09 w 1861819"/>
                <a:gd name="connsiteY1" fmla="*/ 0 h 1944841"/>
                <a:gd name="connsiteX2" fmla="*/ 1861819 w 1861819"/>
                <a:gd name="connsiteY2" fmla="*/ 970624 h 1944841"/>
                <a:gd name="connsiteX3" fmla="*/ 1861819 w 1861819"/>
                <a:gd name="connsiteY3" fmla="*/ 1111324 h 1944841"/>
                <a:gd name="connsiteX4" fmla="*/ 451003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9 h 1944841"/>
                <a:gd name="connsiteX7" fmla="*/ 1825762 w 1861819"/>
                <a:gd name="connsiteY7" fmla="*/ 1392789 h 1944841"/>
                <a:gd name="connsiteX8" fmla="*/ 948970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09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09" y="0"/>
                  </a:cubicBezTo>
                  <a:cubicBezTo>
                    <a:pt x="1399973" y="0"/>
                    <a:pt x="1861819" y="328332"/>
                    <a:pt x="1861819" y="970624"/>
                  </a:cubicBezTo>
                  <a:lnTo>
                    <a:pt x="1861819" y="1111324"/>
                  </a:lnTo>
                  <a:lnTo>
                    <a:pt x="451003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9"/>
                  </a:cubicBezTo>
                  <a:lnTo>
                    <a:pt x="1825762" y="1392789"/>
                  </a:lnTo>
                  <a:cubicBezTo>
                    <a:pt x="1667002" y="1764427"/>
                    <a:pt x="1298956" y="1944842"/>
                    <a:pt x="948970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8" y="483500"/>
                    <a:pt x="1125759" y="371639"/>
                    <a:pt x="930909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3" name="Forme libre : forme 12">
              <a:extLst>
                <a:ext uri="{FF2B5EF4-FFF2-40B4-BE49-F238E27FC236}">
                  <a16:creationId xmlns:a16="http://schemas.microsoft.com/office/drawing/2014/main" id="{BCEF2C84-D993-3606-E093-3026685EB66B}"/>
                </a:ext>
              </a:extLst>
            </p:cNvPr>
            <p:cNvSpPr/>
            <p:nvPr/>
          </p:nvSpPr>
          <p:spPr>
            <a:xfrm>
              <a:off x="5619032" y="1905440"/>
              <a:ext cx="1183470" cy="2309262"/>
            </a:xfrm>
            <a:custGeom>
              <a:avLst/>
              <a:gdLst>
                <a:gd name="connsiteX0" fmla="*/ 299493 w 1183470"/>
                <a:gd name="connsiteY0" fmla="*/ 1749992 h 2309262"/>
                <a:gd name="connsiteX1" fmla="*/ 299493 w 1183470"/>
                <a:gd name="connsiteY1" fmla="*/ 873199 h 2309262"/>
                <a:gd name="connsiteX2" fmla="*/ 0 w 1183470"/>
                <a:gd name="connsiteY2" fmla="*/ 873199 h 2309262"/>
                <a:gd name="connsiteX3" fmla="*/ 0 w 1183470"/>
                <a:gd name="connsiteY3" fmla="*/ 465471 h 2309262"/>
                <a:gd name="connsiteX4" fmla="*/ 299493 w 1183470"/>
                <a:gd name="connsiteY4" fmla="*/ 465471 h 2309262"/>
                <a:gd name="connsiteX5" fmla="*/ 299493 w 1183470"/>
                <a:gd name="connsiteY5" fmla="*/ 0 h 2309262"/>
                <a:gd name="connsiteX6" fmla="*/ 754121 w 1183470"/>
                <a:gd name="connsiteY6" fmla="*/ 0 h 2309262"/>
                <a:gd name="connsiteX7" fmla="*/ 754121 w 1183470"/>
                <a:gd name="connsiteY7" fmla="*/ 465471 h 2309262"/>
                <a:gd name="connsiteX8" fmla="*/ 1183470 w 1183470"/>
                <a:gd name="connsiteY8" fmla="*/ 465471 h 2309262"/>
                <a:gd name="connsiteX9" fmla="*/ 1183470 w 1183470"/>
                <a:gd name="connsiteY9" fmla="*/ 873199 h 2309262"/>
                <a:gd name="connsiteX10" fmla="*/ 754121 w 1183470"/>
                <a:gd name="connsiteY10" fmla="*/ 873199 h 2309262"/>
                <a:gd name="connsiteX11" fmla="*/ 754121 w 1183470"/>
                <a:gd name="connsiteY11" fmla="*/ 1749992 h 2309262"/>
                <a:gd name="connsiteX12" fmla="*/ 894820 w 1183470"/>
                <a:gd name="connsiteY12" fmla="*/ 1901534 h 2309262"/>
                <a:gd name="connsiteX13" fmla="*/ 1158224 w 1183470"/>
                <a:gd name="connsiteY13" fmla="*/ 1901534 h 2309262"/>
                <a:gd name="connsiteX14" fmla="*/ 1158224 w 1183470"/>
                <a:gd name="connsiteY14" fmla="*/ 2309263 h 2309262"/>
                <a:gd name="connsiteX15" fmla="*/ 894820 w 1183470"/>
                <a:gd name="connsiteY15" fmla="*/ 2309263 h 2309262"/>
                <a:gd name="connsiteX16" fmla="*/ 299460 w 1183470"/>
                <a:gd name="connsiteY16" fmla="*/ 1749992 h 230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83470" h="2309262">
                  <a:moveTo>
                    <a:pt x="299493" y="1749992"/>
                  </a:moveTo>
                  <a:lnTo>
                    <a:pt x="299493" y="873199"/>
                  </a:lnTo>
                  <a:lnTo>
                    <a:pt x="0" y="873199"/>
                  </a:lnTo>
                  <a:lnTo>
                    <a:pt x="0" y="465471"/>
                  </a:lnTo>
                  <a:lnTo>
                    <a:pt x="299493" y="465471"/>
                  </a:lnTo>
                  <a:lnTo>
                    <a:pt x="299493" y="0"/>
                  </a:lnTo>
                  <a:lnTo>
                    <a:pt x="754121" y="0"/>
                  </a:lnTo>
                  <a:cubicBezTo>
                    <a:pt x="754121" y="0"/>
                    <a:pt x="754121" y="465471"/>
                    <a:pt x="754121" y="465471"/>
                  </a:cubicBezTo>
                  <a:lnTo>
                    <a:pt x="1183470" y="465471"/>
                  </a:lnTo>
                  <a:lnTo>
                    <a:pt x="1183470" y="873199"/>
                  </a:lnTo>
                  <a:lnTo>
                    <a:pt x="754121" y="873199"/>
                  </a:lnTo>
                  <a:lnTo>
                    <a:pt x="754121" y="1749992"/>
                  </a:lnTo>
                  <a:cubicBezTo>
                    <a:pt x="754121" y="1847417"/>
                    <a:pt x="797395" y="1901534"/>
                    <a:pt x="894820" y="1901534"/>
                  </a:cubicBezTo>
                  <a:lnTo>
                    <a:pt x="1158224" y="1901534"/>
                  </a:lnTo>
                  <a:cubicBezTo>
                    <a:pt x="1158224" y="1901534"/>
                    <a:pt x="1158224" y="2309263"/>
                    <a:pt x="1158224" y="2309263"/>
                  </a:cubicBezTo>
                  <a:lnTo>
                    <a:pt x="894820" y="2309263"/>
                  </a:lnTo>
                  <a:cubicBezTo>
                    <a:pt x="555646" y="2309263"/>
                    <a:pt x="299460" y="2085541"/>
                    <a:pt x="299460" y="174999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4" name="Forme libre : forme 13">
              <a:extLst>
                <a:ext uri="{FF2B5EF4-FFF2-40B4-BE49-F238E27FC236}">
                  <a16:creationId xmlns:a16="http://schemas.microsoft.com/office/drawing/2014/main" id="{8409A91F-D100-8515-6D54-DE5518A6556B}"/>
                </a:ext>
              </a:extLst>
            </p:cNvPr>
            <p:cNvSpPr/>
            <p:nvPr/>
          </p:nvSpPr>
          <p:spPr>
            <a:xfrm>
              <a:off x="6833464" y="2323391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10 w 1861819"/>
                <a:gd name="connsiteY1" fmla="*/ 0 h 1944841"/>
                <a:gd name="connsiteX2" fmla="*/ 1861820 w 1861819"/>
                <a:gd name="connsiteY2" fmla="*/ 970625 h 1944841"/>
                <a:gd name="connsiteX3" fmla="*/ 1861820 w 1861819"/>
                <a:gd name="connsiteY3" fmla="*/ 1111324 h 1944841"/>
                <a:gd name="connsiteX4" fmla="*/ 451002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8 h 1944841"/>
                <a:gd name="connsiteX7" fmla="*/ 1825763 w 1861819"/>
                <a:gd name="connsiteY7" fmla="*/ 1392788 h 1944841"/>
                <a:gd name="connsiteX8" fmla="*/ 948971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10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10" y="0"/>
                  </a:cubicBezTo>
                  <a:cubicBezTo>
                    <a:pt x="1399973" y="0"/>
                    <a:pt x="1861820" y="328332"/>
                    <a:pt x="1861820" y="970625"/>
                  </a:cubicBezTo>
                  <a:lnTo>
                    <a:pt x="1861820" y="1111324"/>
                  </a:lnTo>
                  <a:lnTo>
                    <a:pt x="451002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8"/>
                  </a:cubicBezTo>
                  <a:lnTo>
                    <a:pt x="1825763" y="1392788"/>
                  </a:lnTo>
                  <a:cubicBezTo>
                    <a:pt x="1667002" y="1764427"/>
                    <a:pt x="1298956" y="1944842"/>
                    <a:pt x="948971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7" y="483500"/>
                    <a:pt x="1125759" y="371639"/>
                    <a:pt x="930910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5" name="Forme libre : forme 14">
              <a:extLst>
                <a:ext uri="{FF2B5EF4-FFF2-40B4-BE49-F238E27FC236}">
                  <a16:creationId xmlns:a16="http://schemas.microsoft.com/office/drawing/2014/main" id="{3FED492E-4FB8-5E70-6114-C1CDC887B33E}"/>
                </a:ext>
              </a:extLst>
            </p:cNvPr>
            <p:cNvSpPr/>
            <p:nvPr/>
          </p:nvSpPr>
          <p:spPr>
            <a:xfrm>
              <a:off x="8811422" y="2323391"/>
              <a:ext cx="1829388" cy="1944841"/>
            </a:xfrm>
            <a:custGeom>
              <a:avLst/>
              <a:gdLst>
                <a:gd name="connsiteX0" fmla="*/ 33 w 1829388"/>
                <a:gd name="connsiteY0" fmla="*/ 974217 h 1944841"/>
                <a:gd name="connsiteX1" fmla="*/ 934568 w 1829388"/>
                <a:gd name="connsiteY1" fmla="*/ 0 h 1944841"/>
                <a:gd name="connsiteX2" fmla="*/ 1825795 w 1829388"/>
                <a:gd name="connsiteY2" fmla="*/ 671132 h 1944841"/>
                <a:gd name="connsiteX3" fmla="*/ 1327860 w 1829388"/>
                <a:gd name="connsiteY3" fmla="*/ 671132 h 1944841"/>
                <a:gd name="connsiteX4" fmla="*/ 934535 w 1829388"/>
                <a:gd name="connsiteY4" fmla="*/ 425757 h 1944841"/>
                <a:gd name="connsiteX5" fmla="*/ 472689 w 1829388"/>
                <a:gd name="connsiteY5" fmla="*/ 974217 h 1944841"/>
                <a:gd name="connsiteX6" fmla="*/ 934535 w 1829388"/>
                <a:gd name="connsiteY6" fmla="*/ 1519052 h 1944841"/>
                <a:gd name="connsiteX7" fmla="*/ 1331453 w 1829388"/>
                <a:gd name="connsiteY7" fmla="*/ 1241213 h 1944841"/>
                <a:gd name="connsiteX8" fmla="*/ 1829388 w 1829388"/>
                <a:gd name="connsiteY8" fmla="*/ 1241213 h 1944841"/>
                <a:gd name="connsiteX9" fmla="*/ 934535 w 1829388"/>
                <a:gd name="connsiteY9" fmla="*/ 1944842 h 1944841"/>
                <a:gd name="connsiteX10" fmla="*/ 0 w 1829388"/>
                <a:gd name="connsiteY10" fmla="*/ 974217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29388" h="1944841">
                  <a:moveTo>
                    <a:pt x="33" y="974217"/>
                  </a:moveTo>
                  <a:cubicBezTo>
                    <a:pt x="33" y="335582"/>
                    <a:pt x="461879" y="0"/>
                    <a:pt x="934568" y="0"/>
                  </a:cubicBezTo>
                  <a:cubicBezTo>
                    <a:pt x="1317050" y="0"/>
                    <a:pt x="1699532" y="220096"/>
                    <a:pt x="1825795" y="671132"/>
                  </a:cubicBezTo>
                  <a:lnTo>
                    <a:pt x="1327860" y="671132"/>
                  </a:lnTo>
                  <a:cubicBezTo>
                    <a:pt x="1248464" y="501561"/>
                    <a:pt x="1100546" y="425757"/>
                    <a:pt x="934535" y="425757"/>
                  </a:cubicBezTo>
                  <a:cubicBezTo>
                    <a:pt x="663914" y="425757"/>
                    <a:pt x="472689" y="624199"/>
                    <a:pt x="472689" y="974217"/>
                  </a:cubicBezTo>
                  <a:cubicBezTo>
                    <a:pt x="472689" y="1324235"/>
                    <a:pt x="663914" y="1519052"/>
                    <a:pt x="934535" y="1519052"/>
                  </a:cubicBezTo>
                  <a:cubicBezTo>
                    <a:pt x="1114950" y="1519052"/>
                    <a:pt x="1255681" y="1428845"/>
                    <a:pt x="1331453" y="1241213"/>
                  </a:cubicBezTo>
                  <a:lnTo>
                    <a:pt x="1829388" y="1241213"/>
                  </a:lnTo>
                  <a:cubicBezTo>
                    <a:pt x="1713935" y="1713902"/>
                    <a:pt x="1327860" y="1944842"/>
                    <a:pt x="934535" y="1944842"/>
                  </a:cubicBezTo>
                  <a:cubicBezTo>
                    <a:pt x="461879" y="1944842"/>
                    <a:pt x="0" y="1609259"/>
                    <a:pt x="0" y="974217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  <p:sp>
          <p:nvSpPr>
            <p:cNvPr id="16" name="Forme libre : forme 15">
              <a:extLst>
                <a:ext uri="{FF2B5EF4-FFF2-40B4-BE49-F238E27FC236}">
                  <a16:creationId xmlns:a16="http://schemas.microsoft.com/office/drawing/2014/main" id="{87E41D84-0310-51F3-714E-D5195BB7B589}"/>
                </a:ext>
              </a:extLst>
            </p:cNvPr>
            <p:cNvSpPr/>
            <p:nvPr/>
          </p:nvSpPr>
          <p:spPr>
            <a:xfrm>
              <a:off x="11101513" y="1903775"/>
              <a:ext cx="1089735" cy="1089735"/>
            </a:xfrm>
            <a:custGeom>
              <a:avLst/>
              <a:gdLst>
                <a:gd name="connsiteX0" fmla="*/ 1089736 w 1089735"/>
                <a:gd name="connsiteY0" fmla="*/ 544868 h 1089735"/>
                <a:gd name="connsiteX1" fmla="*/ 544868 w 1089735"/>
                <a:gd name="connsiteY1" fmla="*/ 1089736 h 1089735"/>
                <a:gd name="connsiteX2" fmla="*/ 0 w 1089735"/>
                <a:gd name="connsiteY2" fmla="*/ 544868 h 1089735"/>
                <a:gd name="connsiteX3" fmla="*/ 544868 w 1089735"/>
                <a:gd name="connsiteY3" fmla="*/ 0 h 1089735"/>
                <a:gd name="connsiteX4" fmla="*/ 1089736 w 1089735"/>
                <a:gd name="connsiteY4" fmla="*/ 544868 h 1089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735" h="1089735">
                  <a:moveTo>
                    <a:pt x="1089736" y="544868"/>
                  </a:moveTo>
                  <a:cubicBezTo>
                    <a:pt x="1089736" y="845790"/>
                    <a:pt x="845790" y="1089736"/>
                    <a:pt x="544868" y="1089736"/>
                  </a:cubicBezTo>
                  <a:cubicBezTo>
                    <a:pt x="243945" y="1089736"/>
                    <a:pt x="0" y="845790"/>
                    <a:pt x="0" y="544868"/>
                  </a:cubicBezTo>
                  <a:cubicBezTo>
                    <a:pt x="0" y="243946"/>
                    <a:pt x="243945" y="0"/>
                    <a:pt x="544868" y="0"/>
                  </a:cubicBezTo>
                  <a:cubicBezTo>
                    <a:pt x="845790" y="0"/>
                    <a:pt x="1089736" y="243946"/>
                    <a:pt x="1089736" y="544868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BE" sz="1350" noProof="0" dirty="0"/>
            </a:p>
          </p:txBody>
        </p:sp>
      </p:grpSp>
      <p:sp>
        <p:nvSpPr>
          <p:cNvPr id="18" name="ZoneTexte 17">
            <a:extLst>
              <a:ext uri="{FF2B5EF4-FFF2-40B4-BE49-F238E27FC236}">
                <a16:creationId xmlns:a16="http://schemas.microsoft.com/office/drawing/2014/main" id="{8B3BE733-4C79-451E-8946-2FC1873D2B09}"/>
              </a:ext>
            </a:extLst>
          </p:cNvPr>
          <p:cNvSpPr txBox="1"/>
          <p:nvPr/>
        </p:nvSpPr>
        <p:spPr>
          <a:xfrm>
            <a:off x="143508" y="6225358"/>
            <a:ext cx="1390017" cy="467436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90000"/>
              </a:lnSpc>
            </a:pPr>
            <a:r>
              <a:rPr lang="fr-BE" sz="675" noProof="0" dirty="0"/>
              <a:t>Intercommunale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pour la gestion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et la réalisation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d’études techniques </a:t>
            </a:r>
          </a:p>
          <a:p>
            <a:pPr>
              <a:lnSpc>
                <a:spcPct val="90000"/>
              </a:lnSpc>
            </a:pPr>
            <a:r>
              <a:rPr lang="fr-BE" sz="675" noProof="0" dirty="0"/>
              <a:t>et économiques</a:t>
            </a:r>
          </a:p>
        </p:txBody>
      </p:sp>
      <p:sp>
        <p:nvSpPr>
          <p:cNvPr id="7" name="ZoneTexte 102">
            <a:extLst>
              <a:ext uri="{FF2B5EF4-FFF2-40B4-BE49-F238E27FC236}">
                <a16:creationId xmlns:a16="http://schemas.microsoft.com/office/drawing/2014/main" id="{FA92FBDD-BBBB-80A2-1BE5-0C16D307058B}"/>
              </a:ext>
            </a:extLst>
          </p:cNvPr>
          <p:cNvSpPr txBox="1"/>
          <p:nvPr/>
        </p:nvSpPr>
        <p:spPr>
          <a:xfrm>
            <a:off x="9221368" y="415290"/>
            <a:ext cx="715112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droit &gt; </a:t>
            </a:r>
            <a:br>
              <a:rPr lang="fr-BE" sz="750" noProof="0" dirty="0"/>
            </a:br>
            <a:r>
              <a:rPr lang="fr-BE" sz="750" b="1" noProof="0" dirty="0"/>
              <a:t>Mise en forme de l’arrière-plan </a:t>
            </a:r>
          </a:p>
        </p:txBody>
      </p:sp>
      <p:sp>
        <p:nvSpPr>
          <p:cNvPr id="17" name="ZoneTexte 102">
            <a:extLst>
              <a:ext uri="{FF2B5EF4-FFF2-40B4-BE49-F238E27FC236}">
                <a16:creationId xmlns:a16="http://schemas.microsoft.com/office/drawing/2014/main" id="{F845AA2E-B5B9-846B-B1E8-52AF09ADBF8F}"/>
              </a:ext>
            </a:extLst>
          </p:cNvPr>
          <p:cNvSpPr txBox="1"/>
          <p:nvPr/>
        </p:nvSpPr>
        <p:spPr>
          <a:xfrm>
            <a:off x="9221368" y="1"/>
            <a:ext cx="1149452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changer la couleur de l’arrière-plan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D69A64E4-C999-53DC-5818-93DDE48752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8236" r="792" b="11871"/>
          <a:stretch/>
        </p:blipFill>
        <p:spPr>
          <a:xfrm>
            <a:off x="9221368" y="1043325"/>
            <a:ext cx="1103732" cy="186418"/>
          </a:xfrm>
          <a:prstGeom prst="rect">
            <a:avLst/>
          </a:prstGeom>
        </p:spPr>
      </p:pic>
      <p:sp>
        <p:nvSpPr>
          <p:cNvPr id="20" name="ZoneTexte 102">
            <a:extLst>
              <a:ext uri="{FF2B5EF4-FFF2-40B4-BE49-F238E27FC236}">
                <a16:creationId xmlns:a16="http://schemas.microsoft.com/office/drawing/2014/main" id="{772659C5-0BFC-BAD9-46A5-D93FD344F473}"/>
              </a:ext>
            </a:extLst>
          </p:cNvPr>
          <p:cNvSpPr txBox="1"/>
          <p:nvPr/>
        </p:nvSpPr>
        <p:spPr>
          <a:xfrm>
            <a:off x="9221368" y="1229744"/>
            <a:ext cx="822443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Choisir </a:t>
            </a:r>
            <a:r>
              <a:rPr lang="fr-BE" sz="750" b="1" noProof="0" dirty="0"/>
              <a:t>Remplissage uni</a:t>
            </a:r>
          </a:p>
        </p:txBody>
      </p:sp>
      <p:sp>
        <p:nvSpPr>
          <p:cNvPr id="29" name="ZoneTexte 102">
            <a:extLst>
              <a:ext uri="{FF2B5EF4-FFF2-40B4-BE49-F238E27FC236}">
                <a16:creationId xmlns:a16="http://schemas.microsoft.com/office/drawing/2014/main" id="{8E4BA8AC-BCDD-0048-4C25-26C40EBD332B}"/>
              </a:ext>
            </a:extLst>
          </p:cNvPr>
          <p:cNvSpPr txBox="1"/>
          <p:nvPr/>
        </p:nvSpPr>
        <p:spPr>
          <a:xfrm>
            <a:off x="9221368" y="1629853"/>
            <a:ext cx="822443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Choisir </a:t>
            </a:r>
            <a:r>
              <a:rPr lang="fr-BE" sz="750" b="1" noProof="0" dirty="0"/>
              <a:t>uniquement les couleurs à 100%</a:t>
            </a:r>
          </a:p>
        </p:txBody>
      </p:sp>
      <p:sp>
        <p:nvSpPr>
          <p:cNvPr id="30" name="ZoneTexte 102">
            <a:extLst>
              <a:ext uri="{FF2B5EF4-FFF2-40B4-BE49-F238E27FC236}">
                <a16:creationId xmlns:a16="http://schemas.microsoft.com/office/drawing/2014/main" id="{2381999B-0136-0E14-5E9E-5DEF350223A9}"/>
              </a:ext>
            </a:extLst>
          </p:cNvPr>
          <p:cNvSpPr txBox="1"/>
          <p:nvPr/>
        </p:nvSpPr>
        <p:spPr>
          <a:xfrm>
            <a:off x="9221368" y="4039712"/>
            <a:ext cx="1273976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b="1" u="sng" noProof="0" dirty="0"/>
              <a:t>Pour ajouter une image et en changer la transparence</a:t>
            </a:r>
          </a:p>
        </p:txBody>
      </p:sp>
      <p:sp>
        <p:nvSpPr>
          <p:cNvPr id="31" name="ZoneTexte 102">
            <a:extLst>
              <a:ext uri="{FF2B5EF4-FFF2-40B4-BE49-F238E27FC236}">
                <a16:creationId xmlns:a16="http://schemas.microsoft.com/office/drawing/2014/main" id="{CE384CD0-8BF7-99E2-EB26-3B6F24C97A9D}"/>
              </a:ext>
            </a:extLst>
          </p:cNvPr>
          <p:cNvSpPr txBox="1"/>
          <p:nvPr/>
        </p:nvSpPr>
        <p:spPr>
          <a:xfrm>
            <a:off x="9221368" y="4494604"/>
            <a:ext cx="1243592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1. Clic sur </a:t>
            </a:r>
            <a:r>
              <a:rPr lang="fr-BE" sz="750" b="1" noProof="0" dirty="0"/>
              <a:t>l’icône image</a:t>
            </a:r>
          </a:p>
        </p:txBody>
      </p:sp>
      <p:pic>
        <p:nvPicPr>
          <p:cNvPr id="32" name="Image 31">
            <a:extLst>
              <a:ext uri="{FF2B5EF4-FFF2-40B4-BE49-F238E27FC236}">
                <a16:creationId xmlns:a16="http://schemas.microsoft.com/office/drawing/2014/main" id="{CCFB9B3D-557D-9E91-38DC-3B1AB5F2BF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9767" y="4441743"/>
            <a:ext cx="220046" cy="285775"/>
          </a:xfrm>
          <a:prstGeom prst="rect">
            <a:avLst/>
          </a:prstGeom>
        </p:spPr>
      </p:pic>
      <p:sp>
        <p:nvSpPr>
          <p:cNvPr id="33" name="ZoneTexte 102">
            <a:extLst>
              <a:ext uri="{FF2B5EF4-FFF2-40B4-BE49-F238E27FC236}">
                <a16:creationId xmlns:a16="http://schemas.microsoft.com/office/drawing/2014/main" id="{C7F819C8-2AA5-9A4C-EFEA-C07571721958}"/>
              </a:ext>
            </a:extLst>
          </p:cNvPr>
          <p:cNvSpPr txBox="1"/>
          <p:nvPr/>
        </p:nvSpPr>
        <p:spPr>
          <a:xfrm>
            <a:off x="9221368" y="4779462"/>
            <a:ext cx="1288445" cy="32316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2. Clic droit sur l’image &gt; </a:t>
            </a:r>
            <a:r>
              <a:rPr lang="fr-BE" sz="750" b="1" noProof="0" dirty="0"/>
              <a:t>format de l’image</a:t>
            </a:r>
          </a:p>
        </p:txBody>
      </p:sp>
      <p:pic>
        <p:nvPicPr>
          <p:cNvPr id="34" name="Image 33">
            <a:extLst>
              <a:ext uri="{FF2B5EF4-FFF2-40B4-BE49-F238E27FC236}">
                <a16:creationId xmlns:a16="http://schemas.microsoft.com/office/drawing/2014/main" id="{DA23DF10-C130-A9AB-D7B9-98CCCC8ADBC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65" t="4187" r="23513" b="4182"/>
          <a:stretch/>
        </p:blipFill>
        <p:spPr>
          <a:xfrm>
            <a:off x="9221367" y="5190819"/>
            <a:ext cx="871538" cy="183174"/>
          </a:xfrm>
          <a:prstGeom prst="rect">
            <a:avLst/>
          </a:prstGeom>
        </p:spPr>
      </p:pic>
      <p:sp>
        <p:nvSpPr>
          <p:cNvPr id="35" name="ZoneTexte 102">
            <a:extLst>
              <a:ext uri="{FF2B5EF4-FFF2-40B4-BE49-F238E27FC236}">
                <a16:creationId xmlns:a16="http://schemas.microsoft.com/office/drawing/2014/main" id="{13B142BD-F267-8206-C670-560801C56DB4}"/>
              </a:ext>
            </a:extLst>
          </p:cNvPr>
          <p:cNvSpPr txBox="1"/>
          <p:nvPr/>
        </p:nvSpPr>
        <p:spPr>
          <a:xfrm>
            <a:off x="9221368" y="5499045"/>
            <a:ext cx="1288445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3. Clic </a:t>
            </a:r>
            <a:r>
              <a:rPr lang="fr-BE" sz="750" b="1" noProof="0" dirty="0"/>
              <a:t>l’icône</a:t>
            </a:r>
          </a:p>
        </p:txBody>
      </p: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F21324D9-0E00-ECB4-6F9F-06D5574FBD5C}"/>
              </a:ext>
            </a:extLst>
          </p:cNvPr>
          <p:cNvCxnSpPr>
            <a:cxnSpLocks/>
          </p:cNvCxnSpPr>
          <p:nvPr/>
        </p:nvCxnSpPr>
        <p:spPr>
          <a:xfrm>
            <a:off x="9201151" y="3967325"/>
            <a:ext cx="127683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Image 36">
            <a:extLst>
              <a:ext uri="{FF2B5EF4-FFF2-40B4-BE49-F238E27FC236}">
                <a16:creationId xmlns:a16="http://schemas.microsoft.com/office/drawing/2014/main" id="{3F66FB69-A352-218E-FC2E-9A2F83C1FA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19313" y="5440439"/>
            <a:ext cx="234335" cy="304826"/>
          </a:xfrm>
          <a:prstGeom prst="rect">
            <a:avLst/>
          </a:prstGeom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37F6A00F-B777-16DF-7652-81E695F404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84477" y="6187144"/>
            <a:ext cx="1140624" cy="431841"/>
          </a:xfrm>
          <a:prstGeom prst="rect">
            <a:avLst/>
          </a:prstGeom>
        </p:spPr>
      </p:pic>
      <p:sp>
        <p:nvSpPr>
          <p:cNvPr id="39" name="ZoneTexte 102">
            <a:extLst>
              <a:ext uri="{FF2B5EF4-FFF2-40B4-BE49-F238E27FC236}">
                <a16:creationId xmlns:a16="http://schemas.microsoft.com/office/drawing/2014/main" id="{139ACB00-49ED-0A2F-46D5-349FCFCCE027}"/>
              </a:ext>
            </a:extLst>
          </p:cNvPr>
          <p:cNvSpPr txBox="1"/>
          <p:nvPr/>
        </p:nvSpPr>
        <p:spPr>
          <a:xfrm>
            <a:off x="9221368" y="5787034"/>
            <a:ext cx="1288445" cy="20774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l"/>
            <a:r>
              <a:rPr lang="fr-BE" sz="750" noProof="0" dirty="0"/>
              <a:t>4. Transparence à </a:t>
            </a:r>
            <a:r>
              <a:rPr lang="fr-BE" sz="750" b="1" noProof="0" dirty="0"/>
              <a:t>60%</a:t>
            </a:r>
          </a:p>
        </p:txBody>
      </p:sp>
      <p:pic>
        <p:nvPicPr>
          <p:cNvPr id="21" name="Image 20">
            <a:extLst>
              <a:ext uri="{FF2B5EF4-FFF2-40B4-BE49-F238E27FC236}">
                <a16:creationId xmlns:a16="http://schemas.microsoft.com/office/drawing/2014/main" id="{34A46A33-6FFA-F8EC-64FE-82CD38496DA9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alphaModFix amt="30000"/>
          </a:blip>
          <a:stretch>
            <a:fillRect/>
          </a:stretch>
        </p:blipFill>
        <p:spPr>
          <a:xfrm>
            <a:off x="9228296" y="2217421"/>
            <a:ext cx="771525" cy="1586799"/>
          </a:xfrm>
          <a:prstGeom prst="rect">
            <a:avLst/>
          </a:prstGeom>
        </p:spPr>
      </p:pic>
      <p:pic>
        <p:nvPicPr>
          <p:cNvPr id="23" name="Image 22">
            <a:extLst>
              <a:ext uri="{FF2B5EF4-FFF2-40B4-BE49-F238E27FC236}">
                <a16:creationId xmlns:a16="http://schemas.microsoft.com/office/drawing/2014/main" id="{FBE67CA7-0BDA-37BF-1CA2-AF9DA72BE22F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 l="1120" t="59001" r="61926" b="34047"/>
          <a:stretch/>
        </p:blipFill>
        <p:spPr>
          <a:xfrm>
            <a:off x="9222582" y="3220085"/>
            <a:ext cx="392906" cy="123825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4C7F8BCC-6B5E-84EB-6D5E-99D72424519D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 l="1658" t="12567" r="25778" b="80711"/>
          <a:stretch/>
        </p:blipFill>
        <p:spPr>
          <a:xfrm>
            <a:off x="9228296" y="2370137"/>
            <a:ext cx="771526" cy="11975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B310FCD9-45B8-D6D7-22B8-5BF05591515F}"/>
              </a:ext>
            </a:extLst>
          </p:cNvPr>
          <p:cNvSpPr/>
          <p:nvPr userDrawn="1"/>
        </p:nvSpPr>
        <p:spPr>
          <a:xfrm>
            <a:off x="9534526" y="2370138"/>
            <a:ext cx="465296" cy="12494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686BA21-A5A2-95ED-3955-E466E590158F}"/>
              </a:ext>
            </a:extLst>
          </p:cNvPr>
          <p:cNvSpPr/>
          <p:nvPr userDrawn="1"/>
        </p:nvSpPr>
        <p:spPr>
          <a:xfrm rot="5400000">
            <a:off x="9355721" y="3092086"/>
            <a:ext cx="120651" cy="38935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 sz="1350" noProof="0" dirty="0"/>
          </a:p>
        </p:txBody>
      </p:sp>
      <p:sp>
        <p:nvSpPr>
          <p:cNvPr id="22" name="Espace réservé du texte 26">
            <a:extLst>
              <a:ext uri="{FF2B5EF4-FFF2-40B4-BE49-F238E27FC236}">
                <a16:creationId xmlns:a16="http://schemas.microsoft.com/office/drawing/2014/main" id="{0FA710B8-9669-EAB5-66EB-7276403B236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83632" y="596899"/>
            <a:ext cx="6623209" cy="2979556"/>
          </a:xfrm>
        </p:spPr>
        <p:txBody>
          <a:bodyPr lIns="172800" tIns="72000" rIns="172800" bIns="72000"/>
          <a:lstStyle>
            <a:lvl1pPr>
              <a:lnSpc>
                <a:spcPct val="90000"/>
              </a:lnSpc>
              <a:spcBef>
                <a:spcPts val="1350"/>
              </a:spcBef>
              <a:defRPr sz="1800" b="0">
                <a:solidFill>
                  <a:schemeClr val="bg1"/>
                </a:solidFill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buNone/>
              <a:defRPr sz="1500">
                <a:solidFill>
                  <a:schemeClr val="bg1"/>
                </a:solidFill>
              </a:defRPr>
            </a:lvl2pPr>
            <a:lvl3pPr marL="0" indent="0">
              <a:lnSpc>
                <a:spcPct val="90000"/>
              </a:lnSpc>
              <a:spcBef>
                <a:spcPts val="0"/>
              </a:spcBef>
              <a:buNone/>
              <a:defRPr sz="1200">
                <a:solidFill>
                  <a:schemeClr val="bg1"/>
                </a:solidFill>
              </a:defRPr>
            </a:lvl3pPr>
            <a:lvl4pPr marL="0" indent="0">
              <a:lnSpc>
                <a:spcPct val="100000"/>
              </a:lnSpc>
              <a:spcBef>
                <a:spcPts val="450"/>
              </a:spcBef>
              <a:buFont typeface="Arial" panose="020B0604020202020204" pitchFamily="34" charset="0"/>
              <a:buNone/>
              <a:defRPr sz="900">
                <a:solidFill>
                  <a:schemeClr val="bg1"/>
                </a:solidFill>
              </a:defRPr>
            </a:lvl4pPr>
            <a:lvl5pPr marL="0" indent="0">
              <a:lnSpc>
                <a:spcPct val="100000"/>
              </a:lnSpc>
              <a:spcBef>
                <a:spcPts val="450"/>
              </a:spcBef>
              <a:buNone/>
              <a:defRPr sz="900">
                <a:solidFill>
                  <a:schemeClr val="bg1"/>
                </a:solidFill>
              </a:defRPr>
            </a:lvl5pPr>
          </a:lstStyle>
          <a:p>
            <a:r>
              <a:rPr lang="fr-BE" noProof="0" dirty="0"/>
              <a:t>Modifiez le style des sous-titres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</p:txBody>
      </p:sp>
      <p:sp>
        <p:nvSpPr>
          <p:cNvPr id="6" name="Espace réservé de la date 16">
            <a:extLst>
              <a:ext uri="{FF2B5EF4-FFF2-40B4-BE49-F238E27FC236}">
                <a16:creationId xmlns:a16="http://schemas.microsoft.com/office/drawing/2014/main" id="{AB098B32-BF36-1DD5-3D61-46B7B288BB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383631" y="6418219"/>
            <a:ext cx="2132967" cy="249281"/>
          </a:xfrm>
        </p:spPr>
        <p:txBody>
          <a:bodyPr wrap="square" lIns="172800" bIns="144000" anchor="b">
            <a:spAutoFit/>
          </a:bodyPr>
          <a:lstStyle>
            <a:lvl1pPr algn="l">
              <a:lnSpc>
                <a:spcPct val="90000"/>
              </a:lnSpc>
              <a:defRPr sz="750" b="1">
                <a:solidFill>
                  <a:schemeClr val="bg1"/>
                </a:solidFill>
              </a:defRPr>
            </a:lvl1pPr>
          </a:lstStyle>
          <a:p>
            <a:r>
              <a:rPr lang="fr-BE"/>
              <a:t>26 novembre 2024</a:t>
            </a: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501067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26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51.xml"/><Relationship Id="rId21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46.xml"/><Relationship Id="rId42" Type="http://schemas.openxmlformats.org/officeDocument/2006/relationships/slideLayout" Target="../slideLayouts/slideLayout54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32" Type="http://schemas.openxmlformats.org/officeDocument/2006/relationships/slideLayout" Target="../slideLayouts/slideLayout44.xml"/><Relationship Id="rId37" Type="http://schemas.openxmlformats.org/officeDocument/2006/relationships/slideLayout" Target="../slideLayouts/slideLayout49.xml"/><Relationship Id="rId40" Type="http://schemas.openxmlformats.org/officeDocument/2006/relationships/slideLayout" Target="../slideLayouts/slideLayout52.xml"/><Relationship Id="rId45" Type="http://schemas.openxmlformats.org/officeDocument/2006/relationships/theme" Target="../theme/theme3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28" Type="http://schemas.openxmlformats.org/officeDocument/2006/relationships/slideLayout" Target="../slideLayouts/slideLayout40.xml"/><Relationship Id="rId36" Type="http://schemas.openxmlformats.org/officeDocument/2006/relationships/slideLayout" Target="../slideLayouts/slideLayout48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31" Type="http://schemas.openxmlformats.org/officeDocument/2006/relationships/slideLayout" Target="../slideLayouts/slideLayout43.xml"/><Relationship Id="rId44" Type="http://schemas.openxmlformats.org/officeDocument/2006/relationships/slideLayout" Target="../slideLayouts/slideLayout56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Relationship Id="rId27" Type="http://schemas.openxmlformats.org/officeDocument/2006/relationships/slideLayout" Target="../slideLayouts/slideLayout39.xml"/><Relationship Id="rId30" Type="http://schemas.openxmlformats.org/officeDocument/2006/relationships/slideLayout" Target="../slideLayouts/slideLayout42.xml"/><Relationship Id="rId35" Type="http://schemas.openxmlformats.org/officeDocument/2006/relationships/slideLayout" Target="../slideLayouts/slideLayout47.xml"/><Relationship Id="rId43" Type="http://schemas.openxmlformats.org/officeDocument/2006/relationships/slideLayout" Target="../slideLayouts/slideLayout55.xml"/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slideLayout" Target="../slideLayouts/slideLayout37.xml"/><Relationship Id="rId33" Type="http://schemas.openxmlformats.org/officeDocument/2006/relationships/slideLayout" Target="../slideLayouts/slideLayout45.xml"/><Relationship Id="rId38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32.xml"/><Relationship Id="rId41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50A18D-FE00-498E-877E-6791E974869C}" type="datetime1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BE"/>
              <a:t>Commune de Les Bons Villers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7" name="Image 6" descr="Une image contenant bâtiment, fenêtre&#10;&#10;Description générée automatiquement">
            <a:extLst>
              <a:ext uri="{FF2B5EF4-FFF2-40B4-BE49-F238E27FC236}">
                <a16:creationId xmlns:a16="http://schemas.microsoft.com/office/drawing/2014/main" id="{ADF032B8-F199-434E-9BCB-EAD405CBD385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403" y="5341157"/>
            <a:ext cx="1800200" cy="18002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50A18D-FE00-498E-877E-6791E974869C}" type="datetime1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BE"/>
              <a:t>Commune de Les Bons Villers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8582E2-60D7-40E7-AECB-CED9E7320F8D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7" name="Image 6" descr="Une image contenant bâtiment, fenêtre&#10;&#10;Description générée automatiquement">
            <a:extLst>
              <a:ext uri="{FF2B5EF4-FFF2-40B4-BE49-F238E27FC236}">
                <a16:creationId xmlns:a16="http://schemas.microsoft.com/office/drawing/2014/main" id="{ADF032B8-F199-434E-9BCB-EAD405CBD38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8403" y="5341157"/>
            <a:ext cx="1800200" cy="18002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sldNum="0"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du titre 5"/>
          <p:cNvSpPr>
            <a:spLocks noGrp="1"/>
          </p:cNvSpPr>
          <p:nvPr>
            <p:ph type="title"/>
          </p:nvPr>
        </p:nvSpPr>
        <p:spPr>
          <a:xfrm>
            <a:off x="885825" y="954089"/>
            <a:ext cx="8115300" cy="295466"/>
          </a:xfrm>
          <a:prstGeom prst="rect">
            <a:avLst/>
          </a:prstGeom>
          <a:noFill/>
        </p:spPr>
        <p:txBody>
          <a:bodyPr vert="horz" wrap="square" lIns="0" tIns="0" rIns="0" bIns="0" rtlCol="0" anchor="b">
            <a:spAutoFit/>
          </a:bodyPr>
          <a:lstStyle/>
          <a:p>
            <a:r>
              <a:rPr lang="fr-BE" noProof="0" dirty="0"/>
              <a:t>Modifiez le style du titre</a:t>
            </a:r>
          </a:p>
        </p:txBody>
      </p:sp>
      <p:sp>
        <p:nvSpPr>
          <p:cNvPr id="9" name="Espace réservé du pied de page 1"/>
          <p:cNvSpPr>
            <a:spLocks noGrp="1"/>
          </p:cNvSpPr>
          <p:nvPr>
            <p:ph type="ftr" sz="quarter" idx="3"/>
          </p:nvPr>
        </p:nvSpPr>
        <p:spPr>
          <a:xfrm>
            <a:off x="885826" y="164310"/>
            <a:ext cx="5124450" cy="10387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l">
              <a:lnSpc>
                <a:spcPct val="90000"/>
              </a:lnSpc>
              <a:defRPr sz="750" b="0">
                <a:solidFill>
                  <a:schemeClr val="tx1"/>
                </a:solidFill>
              </a:defRPr>
            </a:lvl1pPr>
          </a:lstStyle>
          <a:p>
            <a:endParaRPr lang="fr-BE" noProof="0" dirty="0"/>
          </a:p>
        </p:txBody>
      </p:sp>
      <p:sp>
        <p:nvSpPr>
          <p:cNvPr id="11" name="Espace réservé du numéro de diapositive 2"/>
          <p:cNvSpPr>
            <a:spLocks noGrp="1"/>
          </p:cNvSpPr>
          <p:nvPr>
            <p:ph type="sldNum" sz="quarter" idx="4"/>
          </p:nvPr>
        </p:nvSpPr>
        <p:spPr>
          <a:xfrm>
            <a:off x="6867525" y="164310"/>
            <a:ext cx="638175" cy="144735"/>
          </a:xfrm>
          <a:prstGeom prst="rect">
            <a:avLst/>
          </a:prstGeom>
        </p:spPr>
        <p:txBody>
          <a:bodyPr vert="horz" wrap="square" lIns="0" tIns="0" rIns="0" bIns="0" rtlCol="0" anchor="b">
            <a:noAutofit/>
          </a:bodyPr>
          <a:lstStyle>
            <a:lvl1pPr algn="l">
              <a:lnSpc>
                <a:spcPct val="90000"/>
              </a:lnSpc>
              <a:defRPr sz="750">
                <a:solidFill>
                  <a:schemeClr val="tx1"/>
                </a:solidFill>
              </a:defRPr>
            </a:lvl1pPr>
          </a:lstStyle>
          <a:p>
            <a:r>
              <a:rPr lang="fr-BE" noProof="0" dirty="0"/>
              <a:t>Slide </a:t>
            </a:r>
            <a:fld id="{3FAF80C0-9207-4D83-9C42-A014A86DD714}" type="slidenum">
              <a:rPr lang="fr-BE" noProof="0" smtClean="0"/>
              <a:pPr/>
              <a:t>‹N°›</a:t>
            </a:fld>
            <a:endParaRPr lang="fr-BE" noProof="0" dirty="0"/>
          </a:p>
        </p:txBody>
      </p:sp>
      <p:grpSp>
        <p:nvGrpSpPr>
          <p:cNvPr id="49" name="Groupe 48">
            <a:extLst>
              <a:ext uri="{FF2B5EF4-FFF2-40B4-BE49-F238E27FC236}">
                <a16:creationId xmlns:a16="http://schemas.microsoft.com/office/drawing/2014/main" id="{5A1E2B36-C077-2CAA-19F8-9B436085CD67}"/>
              </a:ext>
            </a:extLst>
          </p:cNvPr>
          <p:cNvGrpSpPr/>
          <p:nvPr/>
        </p:nvGrpSpPr>
        <p:grpSpPr>
          <a:xfrm rot="16200000">
            <a:off x="-78913" y="412288"/>
            <a:ext cx="546100" cy="102525"/>
            <a:chOff x="0" y="1903775"/>
            <a:chExt cx="12191248" cy="3051723"/>
          </a:xfrm>
        </p:grpSpPr>
        <p:sp>
          <p:nvSpPr>
            <p:cNvPr id="50" name="Forme libre : forme 49">
              <a:extLst>
                <a:ext uri="{FF2B5EF4-FFF2-40B4-BE49-F238E27FC236}">
                  <a16:creationId xmlns:a16="http://schemas.microsoft.com/office/drawing/2014/main" id="{C24A088B-12A1-BC5D-ED07-94D89A4193A9}"/>
                </a:ext>
              </a:extLst>
            </p:cNvPr>
            <p:cNvSpPr/>
            <p:nvPr/>
          </p:nvSpPr>
          <p:spPr>
            <a:xfrm>
              <a:off x="2711797" y="2325122"/>
              <a:ext cx="1046362" cy="1894316"/>
            </a:xfrm>
            <a:custGeom>
              <a:avLst/>
              <a:gdLst>
                <a:gd name="connsiteX0" fmla="*/ 0 w 1046362"/>
                <a:gd name="connsiteY0" fmla="*/ 50492 h 1894316"/>
                <a:gd name="connsiteX1" fmla="*/ 454628 w 1046362"/>
                <a:gd name="connsiteY1" fmla="*/ 50492 h 1894316"/>
                <a:gd name="connsiteX2" fmla="*/ 454628 w 1046362"/>
                <a:gd name="connsiteY2" fmla="*/ 295868 h 1894316"/>
                <a:gd name="connsiteX3" fmla="*/ 1046363 w 1046362"/>
                <a:gd name="connsiteY3" fmla="*/ 0 h 1894316"/>
                <a:gd name="connsiteX4" fmla="*/ 1046363 w 1046362"/>
                <a:gd name="connsiteY4" fmla="*/ 469064 h 1894316"/>
                <a:gd name="connsiteX5" fmla="*/ 454628 w 1046362"/>
                <a:gd name="connsiteY5" fmla="*/ 869574 h 1894316"/>
                <a:gd name="connsiteX6" fmla="*/ 454628 w 1046362"/>
                <a:gd name="connsiteY6" fmla="*/ 1894317 h 1894316"/>
                <a:gd name="connsiteX7" fmla="*/ 0 w 1046362"/>
                <a:gd name="connsiteY7" fmla="*/ 1894317 h 1894316"/>
                <a:gd name="connsiteX8" fmla="*/ 0 w 1046362"/>
                <a:gd name="connsiteY8" fmla="*/ 50492 h 18943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46362" h="1894316">
                  <a:moveTo>
                    <a:pt x="0" y="50492"/>
                  </a:moveTo>
                  <a:lnTo>
                    <a:pt x="454628" y="50492"/>
                  </a:lnTo>
                  <a:lnTo>
                    <a:pt x="454628" y="295868"/>
                  </a:lnTo>
                  <a:cubicBezTo>
                    <a:pt x="602545" y="97425"/>
                    <a:pt x="826267" y="0"/>
                    <a:pt x="1046363" y="0"/>
                  </a:cubicBezTo>
                  <a:lnTo>
                    <a:pt x="1046363" y="469064"/>
                  </a:lnTo>
                  <a:cubicBezTo>
                    <a:pt x="663881" y="396885"/>
                    <a:pt x="454628" y="562864"/>
                    <a:pt x="454628" y="869574"/>
                  </a:cubicBezTo>
                  <a:lnTo>
                    <a:pt x="454628" y="1894317"/>
                  </a:lnTo>
                  <a:lnTo>
                    <a:pt x="0" y="1894317"/>
                  </a:lnTo>
                  <a:lnTo>
                    <a:pt x="0" y="50492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51" name="Forme libre : forme 50">
              <a:extLst>
                <a:ext uri="{FF2B5EF4-FFF2-40B4-BE49-F238E27FC236}">
                  <a16:creationId xmlns:a16="http://schemas.microsoft.com/office/drawing/2014/main" id="{6C26C9BB-228C-2B3F-1AD2-5C54EA7A31A3}"/>
                </a:ext>
              </a:extLst>
            </p:cNvPr>
            <p:cNvSpPr/>
            <p:nvPr/>
          </p:nvSpPr>
          <p:spPr>
            <a:xfrm>
              <a:off x="0" y="2375647"/>
              <a:ext cx="454628" cy="1843758"/>
            </a:xfrm>
            <a:custGeom>
              <a:avLst/>
              <a:gdLst>
                <a:gd name="connsiteX0" fmla="*/ 0 w 454628"/>
                <a:gd name="connsiteY0" fmla="*/ 0 h 1843758"/>
                <a:gd name="connsiteX1" fmla="*/ 454628 w 454628"/>
                <a:gd name="connsiteY1" fmla="*/ 0 h 1843758"/>
                <a:gd name="connsiteX2" fmla="*/ 454628 w 454628"/>
                <a:gd name="connsiteY2" fmla="*/ 1843759 h 1843758"/>
                <a:gd name="connsiteX3" fmla="*/ 0 w 454628"/>
                <a:gd name="connsiteY3" fmla="*/ 1843759 h 1843758"/>
                <a:gd name="connsiteX4" fmla="*/ 0 w 454628"/>
                <a:gd name="connsiteY4" fmla="*/ 0 h 1843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4628" h="1843758">
                  <a:moveTo>
                    <a:pt x="0" y="0"/>
                  </a:moveTo>
                  <a:lnTo>
                    <a:pt x="454628" y="0"/>
                  </a:lnTo>
                  <a:lnTo>
                    <a:pt x="454628" y="1843759"/>
                  </a:lnTo>
                  <a:lnTo>
                    <a:pt x="0" y="184375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52" name="Forme libre : forme 51">
              <a:extLst>
                <a:ext uri="{FF2B5EF4-FFF2-40B4-BE49-F238E27FC236}">
                  <a16:creationId xmlns:a16="http://schemas.microsoft.com/office/drawing/2014/main" id="{518FC894-23B6-6C7D-B02A-FA291D8D680B}"/>
                </a:ext>
              </a:extLst>
            </p:cNvPr>
            <p:cNvSpPr/>
            <p:nvPr/>
          </p:nvSpPr>
          <p:spPr>
            <a:xfrm>
              <a:off x="578997" y="2325122"/>
              <a:ext cx="1937590" cy="2630376"/>
            </a:xfrm>
            <a:custGeom>
              <a:avLst/>
              <a:gdLst>
                <a:gd name="connsiteX0" fmla="*/ 57743 w 1937590"/>
                <a:gd name="connsiteY0" fmla="*/ 2016988 h 2630376"/>
                <a:gd name="connsiteX1" fmla="*/ 584550 w 1937590"/>
                <a:gd name="connsiteY1" fmla="*/ 2016988 h 2630376"/>
                <a:gd name="connsiteX2" fmla="*/ 995871 w 1937590"/>
                <a:gd name="connsiteY2" fmla="*/ 2204620 h 2630376"/>
                <a:gd name="connsiteX3" fmla="*/ 1482963 w 1937590"/>
                <a:gd name="connsiteY3" fmla="*/ 1699466 h 2630376"/>
                <a:gd name="connsiteX4" fmla="*/ 1482963 w 1937590"/>
                <a:gd name="connsiteY4" fmla="*/ 1674188 h 2630376"/>
                <a:gd name="connsiteX5" fmla="*/ 869574 w 1937590"/>
                <a:gd name="connsiteY5" fmla="*/ 1944809 h 2630376"/>
                <a:gd name="connsiteX6" fmla="*/ 0 w 1937590"/>
                <a:gd name="connsiteY6" fmla="*/ 974184 h 2630376"/>
                <a:gd name="connsiteX7" fmla="*/ 869574 w 1937590"/>
                <a:gd name="connsiteY7" fmla="*/ 0 h 2630376"/>
                <a:gd name="connsiteX8" fmla="*/ 1482963 w 1937590"/>
                <a:gd name="connsiteY8" fmla="*/ 274214 h 2630376"/>
                <a:gd name="connsiteX9" fmla="*/ 1482963 w 1937590"/>
                <a:gd name="connsiteY9" fmla="*/ 50492 h 2630376"/>
                <a:gd name="connsiteX10" fmla="*/ 1937591 w 1937590"/>
                <a:gd name="connsiteY10" fmla="*/ 50492 h 2630376"/>
                <a:gd name="connsiteX11" fmla="*/ 1937591 w 1937590"/>
                <a:gd name="connsiteY11" fmla="*/ 1699466 h 2630376"/>
                <a:gd name="connsiteX12" fmla="*/ 995838 w 1937590"/>
                <a:gd name="connsiteY12" fmla="*/ 2630376 h 2630376"/>
                <a:gd name="connsiteX13" fmla="*/ 57710 w 1937590"/>
                <a:gd name="connsiteY13" fmla="*/ 2016988 h 2630376"/>
                <a:gd name="connsiteX14" fmla="*/ 977842 w 1937590"/>
                <a:gd name="connsiteY14" fmla="*/ 1519052 h 2630376"/>
                <a:gd name="connsiteX15" fmla="*/ 1482995 w 1937590"/>
                <a:gd name="connsiteY15" fmla="*/ 974217 h 2630376"/>
                <a:gd name="connsiteX16" fmla="*/ 977842 w 1937590"/>
                <a:gd name="connsiteY16" fmla="*/ 425757 h 2630376"/>
                <a:gd name="connsiteX17" fmla="*/ 472689 w 1937590"/>
                <a:gd name="connsiteY17" fmla="*/ 974217 h 2630376"/>
                <a:gd name="connsiteX18" fmla="*/ 977842 w 1937590"/>
                <a:gd name="connsiteY18" fmla="*/ 1519052 h 2630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937590" h="2630376">
                  <a:moveTo>
                    <a:pt x="57743" y="2016988"/>
                  </a:moveTo>
                  <a:lnTo>
                    <a:pt x="584550" y="2016988"/>
                  </a:lnTo>
                  <a:cubicBezTo>
                    <a:pt x="645885" y="2128849"/>
                    <a:pt x="801053" y="2204620"/>
                    <a:pt x="995871" y="2204620"/>
                  </a:cubicBezTo>
                  <a:cubicBezTo>
                    <a:pt x="1288145" y="2204620"/>
                    <a:pt x="1482963" y="2024205"/>
                    <a:pt x="1482963" y="1699466"/>
                  </a:cubicBezTo>
                  <a:lnTo>
                    <a:pt x="1482963" y="1674188"/>
                  </a:lnTo>
                  <a:cubicBezTo>
                    <a:pt x="1342263" y="1850977"/>
                    <a:pt x="1129352" y="1944809"/>
                    <a:pt x="869574" y="1944809"/>
                  </a:cubicBezTo>
                  <a:cubicBezTo>
                    <a:pt x="425757" y="1944809"/>
                    <a:pt x="0" y="1609227"/>
                    <a:pt x="0" y="974184"/>
                  </a:cubicBezTo>
                  <a:cubicBezTo>
                    <a:pt x="0" y="339142"/>
                    <a:pt x="425757" y="0"/>
                    <a:pt x="869574" y="0"/>
                  </a:cubicBezTo>
                  <a:cubicBezTo>
                    <a:pt x="1129352" y="0"/>
                    <a:pt x="1342231" y="93800"/>
                    <a:pt x="1482963" y="274214"/>
                  </a:cubicBezTo>
                  <a:lnTo>
                    <a:pt x="1482963" y="50492"/>
                  </a:lnTo>
                  <a:lnTo>
                    <a:pt x="1937591" y="50492"/>
                  </a:lnTo>
                  <a:lnTo>
                    <a:pt x="1937591" y="1699466"/>
                  </a:lnTo>
                  <a:cubicBezTo>
                    <a:pt x="1937591" y="2255145"/>
                    <a:pt x="1529863" y="2630376"/>
                    <a:pt x="995838" y="2630376"/>
                  </a:cubicBezTo>
                  <a:cubicBezTo>
                    <a:pt x="555646" y="2630376"/>
                    <a:pt x="169571" y="2413873"/>
                    <a:pt x="57710" y="2016988"/>
                  </a:cubicBezTo>
                  <a:close/>
                  <a:moveTo>
                    <a:pt x="977842" y="1519052"/>
                  </a:moveTo>
                  <a:cubicBezTo>
                    <a:pt x="1273710" y="1519052"/>
                    <a:pt x="1482995" y="1320610"/>
                    <a:pt x="1482995" y="974217"/>
                  </a:cubicBezTo>
                  <a:cubicBezTo>
                    <a:pt x="1482995" y="627824"/>
                    <a:pt x="1273710" y="425757"/>
                    <a:pt x="977842" y="425757"/>
                  </a:cubicBezTo>
                  <a:cubicBezTo>
                    <a:pt x="681975" y="425757"/>
                    <a:pt x="472689" y="624199"/>
                    <a:pt x="472689" y="974217"/>
                  </a:cubicBezTo>
                  <a:cubicBezTo>
                    <a:pt x="472689" y="1324235"/>
                    <a:pt x="685567" y="1519052"/>
                    <a:pt x="977842" y="151905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53" name="Forme libre : forme 52">
              <a:extLst>
                <a:ext uri="{FF2B5EF4-FFF2-40B4-BE49-F238E27FC236}">
                  <a16:creationId xmlns:a16="http://schemas.microsoft.com/office/drawing/2014/main" id="{60D6020F-9218-500B-211A-31EF49F79BB3}"/>
                </a:ext>
              </a:extLst>
            </p:cNvPr>
            <p:cNvSpPr/>
            <p:nvPr/>
          </p:nvSpPr>
          <p:spPr>
            <a:xfrm>
              <a:off x="3757703" y="2325089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09 w 1861819"/>
                <a:gd name="connsiteY1" fmla="*/ 0 h 1944841"/>
                <a:gd name="connsiteX2" fmla="*/ 1861819 w 1861819"/>
                <a:gd name="connsiteY2" fmla="*/ 970624 h 1944841"/>
                <a:gd name="connsiteX3" fmla="*/ 1861819 w 1861819"/>
                <a:gd name="connsiteY3" fmla="*/ 1111324 h 1944841"/>
                <a:gd name="connsiteX4" fmla="*/ 451003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9 h 1944841"/>
                <a:gd name="connsiteX7" fmla="*/ 1825762 w 1861819"/>
                <a:gd name="connsiteY7" fmla="*/ 1392789 h 1944841"/>
                <a:gd name="connsiteX8" fmla="*/ 948970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09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09" y="0"/>
                  </a:cubicBezTo>
                  <a:cubicBezTo>
                    <a:pt x="1399973" y="0"/>
                    <a:pt x="1861819" y="328332"/>
                    <a:pt x="1861819" y="970624"/>
                  </a:cubicBezTo>
                  <a:lnTo>
                    <a:pt x="1861819" y="1111324"/>
                  </a:lnTo>
                  <a:lnTo>
                    <a:pt x="451003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9"/>
                  </a:cubicBezTo>
                  <a:lnTo>
                    <a:pt x="1825762" y="1392789"/>
                  </a:lnTo>
                  <a:cubicBezTo>
                    <a:pt x="1667002" y="1764427"/>
                    <a:pt x="1298956" y="1944842"/>
                    <a:pt x="948970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8" y="483500"/>
                    <a:pt x="1125759" y="371639"/>
                    <a:pt x="930909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54" name="Forme libre : forme 53">
              <a:extLst>
                <a:ext uri="{FF2B5EF4-FFF2-40B4-BE49-F238E27FC236}">
                  <a16:creationId xmlns:a16="http://schemas.microsoft.com/office/drawing/2014/main" id="{5E4641EE-14D6-D4CB-836C-97DE3D59F928}"/>
                </a:ext>
              </a:extLst>
            </p:cNvPr>
            <p:cNvSpPr/>
            <p:nvPr/>
          </p:nvSpPr>
          <p:spPr>
            <a:xfrm>
              <a:off x="5619032" y="1905440"/>
              <a:ext cx="1183470" cy="2309262"/>
            </a:xfrm>
            <a:custGeom>
              <a:avLst/>
              <a:gdLst>
                <a:gd name="connsiteX0" fmla="*/ 299493 w 1183470"/>
                <a:gd name="connsiteY0" fmla="*/ 1749992 h 2309262"/>
                <a:gd name="connsiteX1" fmla="*/ 299493 w 1183470"/>
                <a:gd name="connsiteY1" fmla="*/ 873199 h 2309262"/>
                <a:gd name="connsiteX2" fmla="*/ 0 w 1183470"/>
                <a:gd name="connsiteY2" fmla="*/ 873199 h 2309262"/>
                <a:gd name="connsiteX3" fmla="*/ 0 w 1183470"/>
                <a:gd name="connsiteY3" fmla="*/ 465471 h 2309262"/>
                <a:gd name="connsiteX4" fmla="*/ 299493 w 1183470"/>
                <a:gd name="connsiteY4" fmla="*/ 465471 h 2309262"/>
                <a:gd name="connsiteX5" fmla="*/ 299493 w 1183470"/>
                <a:gd name="connsiteY5" fmla="*/ 0 h 2309262"/>
                <a:gd name="connsiteX6" fmla="*/ 754121 w 1183470"/>
                <a:gd name="connsiteY6" fmla="*/ 0 h 2309262"/>
                <a:gd name="connsiteX7" fmla="*/ 754121 w 1183470"/>
                <a:gd name="connsiteY7" fmla="*/ 465471 h 2309262"/>
                <a:gd name="connsiteX8" fmla="*/ 1183470 w 1183470"/>
                <a:gd name="connsiteY8" fmla="*/ 465471 h 2309262"/>
                <a:gd name="connsiteX9" fmla="*/ 1183470 w 1183470"/>
                <a:gd name="connsiteY9" fmla="*/ 873199 h 2309262"/>
                <a:gd name="connsiteX10" fmla="*/ 754121 w 1183470"/>
                <a:gd name="connsiteY10" fmla="*/ 873199 h 2309262"/>
                <a:gd name="connsiteX11" fmla="*/ 754121 w 1183470"/>
                <a:gd name="connsiteY11" fmla="*/ 1749992 h 2309262"/>
                <a:gd name="connsiteX12" fmla="*/ 894820 w 1183470"/>
                <a:gd name="connsiteY12" fmla="*/ 1901534 h 2309262"/>
                <a:gd name="connsiteX13" fmla="*/ 1158224 w 1183470"/>
                <a:gd name="connsiteY13" fmla="*/ 1901534 h 2309262"/>
                <a:gd name="connsiteX14" fmla="*/ 1158224 w 1183470"/>
                <a:gd name="connsiteY14" fmla="*/ 2309263 h 2309262"/>
                <a:gd name="connsiteX15" fmla="*/ 894820 w 1183470"/>
                <a:gd name="connsiteY15" fmla="*/ 2309263 h 2309262"/>
                <a:gd name="connsiteX16" fmla="*/ 299460 w 1183470"/>
                <a:gd name="connsiteY16" fmla="*/ 1749992 h 23092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83470" h="2309262">
                  <a:moveTo>
                    <a:pt x="299493" y="1749992"/>
                  </a:moveTo>
                  <a:lnTo>
                    <a:pt x="299493" y="873199"/>
                  </a:lnTo>
                  <a:lnTo>
                    <a:pt x="0" y="873199"/>
                  </a:lnTo>
                  <a:lnTo>
                    <a:pt x="0" y="465471"/>
                  </a:lnTo>
                  <a:lnTo>
                    <a:pt x="299493" y="465471"/>
                  </a:lnTo>
                  <a:lnTo>
                    <a:pt x="299493" y="0"/>
                  </a:lnTo>
                  <a:lnTo>
                    <a:pt x="754121" y="0"/>
                  </a:lnTo>
                  <a:cubicBezTo>
                    <a:pt x="754121" y="0"/>
                    <a:pt x="754121" y="465471"/>
                    <a:pt x="754121" y="465471"/>
                  </a:cubicBezTo>
                  <a:lnTo>
                    <a:pt x="1183470" y="465471"/>
                  </a:lnTo>
                  <a:lnTo>
                    <a:pt x="1183470" y="873199"/>
                  </a:lnTo>
                  <a:lnTo>
                    <a:pt x="754121" y="873199"/>
                  </a:lnTo>
                  <a:lnTo>
                    <a:pt x="754121" y="1749992"/>
                  </a:lnTo>
                  <a:cubicBezTo>
                    <a:pt x="754121" y="1847417"/>
                    <a:pt x="797395" y="1901534"/>
                    <a:pt x="894820" y="1901534"/>
                  </a:cubicBezTo>
                  <a:lnTo>
                    <a:pt x="1158224" y="1901534"/>
                  </a:lnTo>
                  <a:cubicBezTo>
                    <a:pt x="1158224" y="1901534"/>
                    <a:pt x="1158224" y="2309263"/>
                    <a:pt x="1158224" y="2309263"/>
                  </a:cubicBezTo>
                  <a:lnTo>
                    <a:pt x="894820" y="2309263"/>
                  </a:lnTo>
                  <a:cubicBezTo>
                    <a:pt x="555646" y="2309263"/>
                    <a:pt x="299460" y="2085541"/>
                    <a:pt x="299460" y="1749992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55" name="Forme libre : forme 54">
              <a:extLst>
                <a:ext uri="{FF2B5EF4-FFF2-40B4-BE49-F238E27FC236}">
                  <a16:creationId xmlns:a16="http://schemas.microsoft.com/office/drawing/2014/main" id="{0D999A24-0444-A38C-7CE4-64FB3A53B5E5}"/>
                </a:ext>
              </a:extLst>
            </p:cNvPr>
            <p:cNvSpPr/>
            <p:nvPr/>
          </p:nvSpPr>
          <p:spPr>
            <a:xfrm>
              <a:off x="6833464" y="2323391"/>
              <a:ext cx="1861819" cy="1944841"/>
            </a:xfrm>
            <a:custGeom>
              <a:avLst/>
              <a:gdLst>
                <a:gd name="connsiteX0" fmla="*/ 0 w 1861819"/>
                <a:gd name="connsiteY0" fmla="*/ 974217 h 1944841"/>
                <a:gd name="connsiteX1" fmla="*/ 930910 w 1861819"/>
                <a:gd name="connsiteY1" fmla="*/ 0 h 1944841"/>
                <a:gd name="connsiteX2" fmla="*/ 1861820 w 1861819"/>
                <a:gd name="connsiteY2" fmla="*/ 970625 h 1944841"/>
                <a:gd name="connsiteX3" fmla="*/ 1861820 w 1861819"/>
                <a:gd name="connsiteY3" fmla="*/ 1111324 h 1944841"/>
                <a:gd name="connsiteX4" fmla="*/ 451002 w 1861819"/>
                <a:gd name="connsiteY4" fmla="*/ 1111324 h 1944841"/>
                <a:gd name="connsiteX5" fmla="*/ 948938 w 1861819"/>
                <a:gd name="connsiteY5" fmla="*/ 1537113 h 1944841"/>
                <a:gd name="connsiteX6" fmla="*/ 1298956 w 1861819"/>
                <a:gd name="connsiteY6" fmla="*/ 1392788 h 1944841"/>
                <a:gd name="connsiteX7" fmla="*/ 1825763 w 1861819"/>
                <a:gd name="connsiteY7" fmla="*/ 1392788 h 1944841"/>
                <a:gd name="connsiteX8" fmla="*/ 948971 w 1861819"/>
                <a:gd name="connsiteY8" fmla="*/ 1944842 h 1944841"/>
                <a:gd name="connsiteX9" fmla="*/ 0 w 1861819"/>
                <a:gd name="connsiteY9" fmla="*/ 974217 h 1944841"/>
                <a:gd name="connsiteX10" fmla="*/ 1381945 w 1861819"/>
                <a:gd name="connsiteY10" fmla="*/ 786585 h 1944841"/>
                <a:gd name="connsiteX11" fmla="*/ 930910 w 1861819"/>
                <a:gd name="connsiteY11" fmla="*/ 371639 h 1944841"/>
                <a:gd name="connsiteX12" fmla="*/ 458253 w 1861819"/>
                <a:gd name="connsiteY12" fmla="*/ 786585 h 1944841"/>
                <a:gd name="connsiteX13" fmla="*/ 1381945 w 1861819"/>
                <a:gd name="connsiteY13" fmla="*/ 786585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861819" h="1944841">
                  <a:moveTo>
                    <a:pt x="0" y="974217"/>
                  </a:moveTo>
                  <a:cubicBezTo>
                    <a:pt x="0" y="335582"/>
                    <a:pt x="461846" y="0"/>
                    <a:pt x="930910" y="0"/>
                  </a:cubicBezTo>
                  <a:cubicBezTo>
                    <a:pt x="1399973" y="0"/>
                    <a:pt x="1861820" y="328332"/>
                    <a:pt x="1861820" y="970625"/>
                  </a:cubicBezTo>
                  <a:lnTo>
                    <a:pt x="1861820" y="1111324"/>
                  </a:lnTo>
                  <a:lnTo>
                    <a:pt x="451002" y="1111324"/>
                  </a:lnTo>
                  <a:cubicBezTo>
                    <a:pt x="501495" y="1403599"/>
                    <a:pt x="710781" y="1537113"/>
                    <a:pt x="948938" y="1537113"/>
                  </a:cubicBezTo>
                  <a:cubicBezTo>
                    <a:pt x="1111291" y="1537113"/>
                    <a:pt x="1226777" y="1486588"/>
                    <a:pt x="1298956" y="1392788"/>
                  </a:cubicBezTo>
                  <a:lnTo>
                    <a:pt x="1825763" y="1392788"/>
                  </a:lnTo>
                  <a:cubicBezTo>
                    <a:pt x="1667002" y="1764427"/>
                    <a:pt x="1298956" y="1944842"/>
                    <a:pt x="948971" y="1944842"/>
                  </a:cubicBezTo>
                  <a:cubicBezTo>
                    <a:pt x="472689" y="1944842"/>
                    <a:pt x="0" y="1609259"/>
                    <a:pt x="0" y="974217"/>
                  </a:cubicBezTo>
                  <a:close/>
                  <a:moveTo>
                    <a:pt x="1381945" y="786585"/>
                  </a:moveTo>
                  <a:cubicBezTo>
                    <a:pt x="1338637" y="483500"/>
                    <a:pt x="1125759" y="371639"/>
                    <a:pt x="930910" y="371639"/>
                  </a:cubicBezTo>
                  <a:cubicBezTo>
                    <a:pt x="710813" y="371639"/>
                    <a:pt x="515964" y="508746"/>
                    <a:pt x="458253" y="786585"/>
                  </a:cubicBezTo>
                  <a:lnTo>
                    <a:pt x="1381945" y="786585"/>
                  </a:ln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56" name="Forme libre : forme 55">
              <a:extLst>
                <a:ext uri="{FF2B5EF4-FFF2-40B4-BE49-F238E27FC236}">
                  <a16:creationId xmlns:a16="http://schemas.microsoft.com/office/drawing/2014/main" id="{C687AA45-1B43-C693-F538-BE4C50EAD6DD}"/>
                </a:ext>
              </a:extLst>
            </p:cNvPr>
            <p:cNvSpPr/>
            <p:nvPr/>
          </p:nvSpPr>
          <p:spPr>
            <a:xfrm>
              <a:off x="8811422" y="2323391"/>
              <a:ext cx="1829388" cy="1944841"/>
            </a:xfrm>
            <a:custGeom>
              <a:avLst/>
              <a:gdLst>
                <a:gd name="connsiteX0" fmla="*/ 33 w 1829388"/>
                <a:gd name="connsiteY0" fmla="*/ 974217 h 1944841"/>
                <a:gd name="connsiteX1" fmla="*/ 934568 w 1829388"/>
                <a:gd name="connsiteY1" fmla="*/ 0 h 1944841"/>
                <a:gd name="connsiteX2" fmla="*/ 1825795 w 1829388"/>
                <a:gd name="connsiteY2" fmla="*/ 671132 h 1944841"/>
                <a:gd name="connsiteX3" fmla="*/ 1327860 w 1829388"/>
                <a:gd name="connsiteY3" fmla="*/ 671132 h 1944841"/>
                <a:gd name="connsiteX4" fmla="*/ 934535 w 1829388"/>
                <a:gd name="connsiteY4" fmla="*/ 425757 h 1944841"/>
                <a:gd name="connsiteX5" fmla="*/ 472689 w 1829388"/>
                <a:gd name="connsiteY5" fmla="*/ 974217 h 1944841"/>
                <a:gd name="connsiteX6" fmla="*/ 934535 w 1829388"/>
                <a:gd name="connsiteY6" fmla="*/ 1519052 h 1944841"/>
                <a:gd name="connsiteX7" fmla="*/ 1331453 w 1829388"/>
                <a:gd name="connsiteY7" fmla="*/ 1241213 h 1944841"/>
                <a:gd name="connsiteX8" fmla="*/ 1829388 w 1829388"/>
                <a:gd name="connsiteY8" fmla="*/ 1241213 h 1944841"/>
                <a:gd name="connsiteX9" fmla="*/ 934535 w 1829388"/>
                <a:gd name="connsiteY9" fmla="*/ 1944842 h 1944841"/>
                <a:gd name="connsiteX10" fmla="*/ 0 w 1829388"/>
                <a:gd name="connsiteY10" fmla="*/ 974217 h 19448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29388" h="1944841">
                  <a:moveTo>
                    <a:pt x="33" y="974217"/>
                  </a:moveTo>
                  <a:cubicBezTo>
                    <a:pt x="33" y="335582"/>
                    <a:pt x="461879" y="0"/>
                    <a:pt x="934568" y="0"/>
                  </a:cubicBezTo>
                  <a:cubicBezTo>
                    <a:pt x="1317050" y="0"/>
                    <a:pt x="1699532" y="220096"/>
                    <a:pt x="1825795" y="671132"/>
                  </a:cubicBezTo>
                  <a:lnTo>
                    <a:pt x="1327860" y="671132"/>
                  </a:lnTo>
                  <a:cubicBezTo>
                    <a:pt x="1248464" y="501561"/>
                    <a:pt x="1100546" y="425757"/>
                    <a:pt x="934535" y="425757"/>
                  </a:cubicBezTo>
                  <a:cubicBezTo>
                    <a:pt x="663914" y="425757"/>
                    <a:pt x="472689" y="624199"/>
                    <a:pt x="472689" y="974217"/>
                  </a:cubicBezTo>
                  <a:cubicBezTo>
                    <a:pt x="472689" y="1324235"/>
                    <a:pt x="663914" y="1519052"/>
                    <a:pt x="934535" y="1519052"/>
                  </a:cubicBezTo>
                  <a:cubicBezTo>
                    <a:pt x="1114950" y="1519052"/>
                    <a:pt x="1255681" y="1428845"/>
                    <a:pt x="1331453" y="1241213"/>
                  </a:cubicBezTo>
                  <a:lnTo>
                    <a:pt x="1829388" y="1241213"/>
                  </a:lnTo>
                  <a:cubicBezTo>
                    <a:pt x="1713935" y="1713902"/>
                    <a:pt x="1327860" y="1944842"/>
                    <a:pt x="934535" y="1944842"/>
                  </a:cubicBezTo>
                  <a:cubicBezTo>
                    <a:pt x="461879" y="1944842"/>
                    <a:pt x="0" y="1609259"/>
                    <a:pt x="0" y="974217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  <p:sp>
          <p:nvSpPr>
            <p:cNvPr id="57" name="Forme libre : forme 56">
              <a:extLst>
                <a:ext uri="{FF2B5EF4-FFF2-40B4-BE49-F238E27FC236}">
                  <a16:creationId xmlns:a16="http://schemas.microsoft.com/office/drawing/2014/main" id="{CB464BE4-FB1B-D911-1D57-E90E85547666}"/>
                </a:ext>
              </a:extLst>
            </p:cNvPr>
            <p:cNvSpPr/>
            <p:nvPr/>
          </p:nvSpPr>
          <p:spPr>
            <a:xfrm>
              <a:off x="11101513" y="1903775"/>
              <a:ext cx="1089735" cy="1089735"/>
            </a:xfrm>
            <a:custGeom>
              <a:avLst/>
              <a:gdLst>
                <a:gd name="connsiteX0" fmla="*/ 1089736 w 1089735"/>
                <a:gd name="connsiteY0" fmla="*/ 544868 h 1089735"/>
                <a:gd name="connsiteX1" fmla="*/ 544868 w 1089735"/>
                <a:gd name="connsiteY1" fmla="*/ 1089736 h 1089735"/>
                <a:gd name="connsiteX2" fmla="*/ 0 w 1089735"/>
                <a:gd name="connsiteY2" fmla="*/ 544868 h 1089735"/>
                <a:gd name="connsiteX3" fmla="*/ 544868 w 1089735"/>
                <a:gd name="connsiteY3" fmla="*/ 0 h 1089735"/>
                <a:gd name="connsiteX4" fmla="*/ 1089736 w 1089735"/>
                <a:gd name="connsiteY4" fmla="*/ 544868 h 10897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9735" h="1089735">
                  <a:moveTo>
                    <a:pt x="1089736" y="544868"/>
                  </a:moveTo>
                  <a:cubicBezTo>
                    <a:pt x="1089736" y="845790"/>
                    <a:pt x="845790" y="1089736"/>
                    <a:pt x="544868" y="1089736"/>
                  </a:cubicBezTo>
                  <a:cubicBezTo>
                    <a:pt x="243945" y="1089736"/>
                    <a:pt x="0" y="845790"/>
                    <a:pt x="0" y="544868"/>
                  </a:cubicBezTo>
                  <a:cubicBezTo>
                    <a:pt x="0" y="243946"/>
                    <a:pt x="243945" y="0"/>
                    <a:pt x="544868" y="0"/>
                  </a:cubicBezTo>
                  <a:cubicBezTo>
                    <a:pt x="845790" y="0"/>
                    <a:pt x="1089736" y="243946"/>
                    <a:pt x="1089736" y="544868"/>
                  </a:cubicBezTo>
                  <a:close/>
                </a:path>
              </a:pathLst>
            </a:custGeom>
            <a:solidFill>
              <a:schemeClr val="tx1"/>
            </a:solidFill>
            <a:ln w="3266" cap="flat">
              <a:noFill/>
              <a:prstDash val="solid"/>
              <a:miter/>
            </a:ln>
          </p:spPr>
          <p:txBody>
            <a:bodyPr rtlCol="0" anchor="ctr"/>
            <a:lstStyle/>
            <a:p>
              <a:pPr>
                <a:lnSpc>
                  <a:spcPct val="90000"/>
                </a:lnSpc>
              </a:pPr>
              <a:endParaRPr lang="fr-BE" sz="1350" noProof="0" dirty="0"/>
            </a:p>
          </p:txBody>
        </p:sp>
      </p:grpSp>
      <p:sp>
        <p:nvSpPr>
          <p:cNvPr id="67" name="Espace réservé de la date 66">
            <a:extLst>
              <a:ext uri="{FF2B5EF4-FFF2-40B4-BE49-F238E27FC236}">
                <a16:creationId xmlns:a16="http://schemas.microsoft.com/office/drawing/2014/main" id="{F627ADDB-F77D-E41B-39B3-97724F607E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610476" y="164310"/>
            <a:ext cx="1390650" cy="14473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r">
              <a:lnSpc>
                <a:spcPct val="90000"/>
              </a:lnSpc>
              <a:defRPr sz="750">
                <a:solidFill>
                  <a:schemeClr val="tx1"/>
                </a:solidFill>
              </a:defRPr>
            </a:lvl1pPr>
          </a:lstStyle>
          <a:p>
            <a:r>
              <a:rPr lang="fr-BE" noProof="0"/>
              <a:t>26 novembre 2024</a:t>
            </a:r>
            <a:endParaRPr lang="fr-BE" noProof="0" dirty="0"/>
          </a:p>
        </p:txBody>
      </p:sp>
      <p:sp>
        <p:nvSpPr>
          <p:cNvPr id="69" name="Espace réservé du texte 68">
            <a:extLst>
              <a:ext uri="{FF2B5EF4-FFF2-40B4-BE49-F238E27FC236}">
                <a16:creationId xmlns:a16="http://schemas.microsoft.com/office/drawing/2014/main" id="{E95EBD68-F147-0509-3F51-BB8F5339D4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5825" y="1841501"/>
            <a:ext cx="8115300" cy="48244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fr-BE" noProof="0" dirty="0"/>
              <a:t>Cliquez pour modifier les styles du texte du masque</a:t>
            </a:r>
          </a:p>
          <a:p>
            <a:pPr lvl="1"/>
            <a:r>
              <a:rPr lang="fr-BE" noProof="0" dirty="0"/>
              <a:t>Deuxième niveau</a:t>
            </a:r>
          </a:p>
          <a:p>
            <a:pPr lvl="2"/>
            <a:r>
              <a:rPr lang="fr-BE" noProof="0" dirty="0"/>
              <a:t>Troisième niveau</a:t>
            </a:r>
          </a:p>
          <a:p>
            <a:pPr lvl="3"/>
            <a:r>
              <a:rPr lang="fr-BE" noProof="0" dirty="0"/>
              <a:t>Quatrième niveau</a:t>
            </a:r>
          </a:p>
          <a:p>
            <a:pPr lvl="4"/>
            <a:r>
              <a:rPr lang="fr-BE" noProof="0" dirty="0"/>
              <a:t>Cinquième niveau</a:t>
            </a:r>
          </a:p>
          <a:p>
            <a:pPr lvl="5"/>
            <a:r>
              <a:rPr lang="fr-BE" noProof="0" dirty="0"/>
              <a:t>Sixième niveau</a:t>
            </a:r>
          </a:p>
          <a:p>
            <a:pPr lvl="6"/>
            <a:r>
              <a:rPr lang="fr-BE" noProof="0" dirty="0"/>
              <a:t>Septième niveau</a:t>
            </a:r>
          </a:p>
          <a:p>
            <a:pPr lvl="7"/>
            <a:r>
              <a:rPr lang="fr-BE" noProof="0" dirty="0"/>
              <a:t>Huitième niveau</a:t>
            </a:r>
          </a:p>
          <a:p>
            <a:pPr lvl="8"/>
            <a:r>
              <a:rPr lang="fr-BE" noProof="0" dirty="0"/>
              <a:t>Neuvième niveau</a:t>
            </a:r>
          </a:p>
        </p:txBody>
      </p:sp>
      <p:cxnSp>
        <p:nvCxnSpPr>
          <p:cNvPr id="2" name="Connecteur droit 1">
            <a:extLst>
              <a:ext uri="{FF2B5EF4-FFF2-40B4-BE49-F238E27FC236}">
                <a16:creationId xmlns:a16="http://schemas.microsoft.com/office/drawing/2014/main" id="{78B67CB5-41B2-1AA1-6A55-874E26C75F00}"/>
              </a:ext>
            </a:extLst>
          </p:cNvPr>
          <p:cNvCxnSpPr>
            <a:cxnSpLocks/>
          </p:cNvCxnSpPr>
          <p:nvPr userDrawn="1"/>
        </p:nvCxnSpPr>
        <p:spPr>
          <a:xfrm flipH="1">
            <a:off x="-936612" y="1841500"/>
            <a:ext cx="874294" cy="0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ZoneTexte 102">
            <a:extLst>
              <a:ext uri="{FF2B5EF4-FFF2-40B4-BE49-F238E27FC236}">
                <a16:creationId xmlns:a16="http://schemas.microsoft.com/office/drawing/2014/main" id="{603C7066-1C54-7D8F-DF9A-E62B4E97F16C}"/>
              </a:ext>
            </a:extLst>
          </p:cNvPr>
          <p:cNvSpPr txBox="1"/>
          <p:nvPr userDrawn="1"/>
        </p:nvSpPr>
        <p:spPr>
          <a:xfrm>
            <a:off x="-936612" y="1167606"/>
            <a:ext cx="874294" cy="43858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algn="r"/>
            <a:r>
              <a:rPr lang="fr-BE" sz="750" noProof="0" dirty="0"/>
              <a:t>Ne pas placer du contenu au dessus de cette ligne</a:t>
            </a:r>
            <a:endParaRPr lang="fr-BE" sz="750" b="1" noProof="0" dirty="0"/>
          </a:p>
        </p:txBody>
      </p:sp>
    </p:spTree>
    <p:extLst>
      <p:ext uri="{BB962C8B-B14F-4D97-AF65-F5344CB8AC3E}">
        <p14:creationId xmlns:p14="http://schemas.microsoft.com/office/powerpoint/2010/main" val="409764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  <p:sldLayoutId id="2147483677" r:id="rId15"/>
    <p:sldLayoutId id="2147483678" r:id="rId16"/>
    <p:sldLayoutId id="2147483679" r:id="rId17"/>
    <p:sldLayoutId id="2147483680" r:id="rId18"/>
    <p:sldLayoutId id="2147483681" r:id="rId19"/>
    <p:sldLayoutId id="2147483682" r:id="rId20"/>
    <p:sldLayoutId id="2147483683" r:id="rId21"/>
    <p:sldLayoutId id="2147483684" r:id="rId22"/>
    <p:sldLayoutId id="2147483685" r:id="rId23"/>
    <p:sldLayoutId id="2147483686" r:id="rId24"/>
    <p:sldLayoutId id="2147483687" r:id="rId25"/>
    <p:sldLayoutId id="2147483688" r:id="rId26"/>
    <p:sldLayoutId id="2147483689" r:id="rId27"/>
    <p:sldLayoutId id="2147483690" r:id="rId28"/>
    <p:sldLayoutId id="2147483691" r:id="rId29"/>
    <p:sldLayoutId id="2147483692" r:id="rId30"/>
    <p:sldLayoutId id="2147483693" r:id="rId31"/>
    <p:sldLayoutId id="2147483694" r:id="rId32"/>
    <p:sldLayoutId id="2147483695" r:id="rId33"/>
    <p:sldLayoutId id="2147483696" r:id="rId34"/>
    <p:sldLayoutId id="2147483697" r:id="rId35"/>
    <p:sldLayoutId id="2147483698" r:id="rId36"/>
    <p:sldLayoutId id="2147483699" r:id="rId37"/>
    <p:sldLayoutId id="2147483700" r:id="rId38"/>
    <p:sldLayoutId id="2147483701" r:id="rId39"/>
    <p:sldLayoutId id="2147483702" r:id="rId40"/>
    <p:sldLayoutId id="2147483703" r:id="rId41"/>
    <p:sldLayoutId id="2147483704" r:id="rId42"/>
    <p:sldLayoutId id="2147483705" r:id="rId43"/>
    <p:sldLayoutId id="2147483706" r:id="rId4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/>
  <p:txStyles>
    <p:titleStyle>
      <a:lvl1pPr algn="l" defTabSz="695355" rtl="0" eaLnBrk="1" latinLnBrk="0" hangingPunct="1">
        <a:lnSpc>
          <a:spcPct val="80000"/>
        </a:lnSpc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95355" rtl="0" eaLnBrk="1" latinLnBrk="0" hangingPunct="1">
        <a:lnSpc>
          <a:spcPct val="100000"/>
        </a:lnSpc>
        <a:spcBef>
          <a:spcPts val="1350"/>
        </a:spcBef>
        <a:spcAft>
          <a:spcPts val="0"/>
        </a:spcAft>
        <a:buSzPct val="94000"/>
        <a:buFont typeface="Arial" panose="020B0604020202020204" pitchFamily="34" charset="0"/>
        <a:buNone/>
        <a:defRPr sz="1350" b="0" i="0" kern="1200">
          <a:solidFill>
            <a:schemeClr val="tx1"/>
          </a:solidFill>
          <a:latin typeface="+mn-lt"/>
          <a:ea typeface="+mn-ea"/>
          <a:cs typeface="+mn-cs"/>
        </a:defRPr>
      </a:lvl1pPr>
      <a:lvl2pPr marL="202406" indent="-202406" algn="l" defTabSz="695355" rtl="0" eaLnBrk="1" latinLnBrk="0" hangingPunct="1">
        <a:lnSpc>
          <a:spcPct val="100000"/>
        </a:lnSpc>
        <a:spcBef>
          <a:spcPts val="1350"/>
        </a:spcBef>
        <a:spcAft>
          <a:spcPts val="0"/>
        </a:spcAft>
        <a:buSzPct val="125000"/>
        <a:buFont typeface="Arial" panose="020B0604020202020204" pitchFamily="34" charset="0"/>
        <a:buChar char="●"/>
        <a:defRPr sz="135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202406" indent="-202406" algn="l" defTabSz="695355" rtl="0" eaLnBrk="1" latinLnBrk="0" hangingPunct="1">
        <a:lnSpc>
          <a:spcPct val="100000"/>
        </a:lnSpc>
        <a:spcBef>
          <a:spcPts val="1350"/>
        </a:spcBef>
        <a:spcAft>
          <a:spcPts val="0"/>
        </a:spcAft>
        <a:buFont typeface="+mj-lt"/>
        <a:buAutoNum type="arabicPeriod"/>
        <a:defRPr sz="135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201216" indent="0" algn="l" defTabSz="695355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Font typeface="Arial" panose="020B0604020202020204" pitchFamily="34" charset="0"/>
        <a:buNone/>
        <a:defRPr sz="1050" b="0" kern="1200">
          <a:solidFill>
            <a:schemeClr val="tx1"/>
          </a:solidFill>
          <a:latin typeface="+mn-lt"/>
          <a:ea typeface="+mn-ea"/>
          <a:cs typeface="+mn-cs"/>
        </a:defRPr>
      </a:lvl4pPr>
      <a:lvl5pPr marL="338138" indent="-136922" algn="l" defTabSz="695355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SzPct val="85000"/>
        <a:buFont typeface="Arial" panose="020B0604020202020204" pitchFamily="34" charset="0"/>
        <a:buChar char="►"/>
        <a:defRPr sz="105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338138" indent="-136922" algn="l" defTabSz="695355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Font typeface="+mj-lt"/>
        <a:buAutoNum type="arabicPeriod"/>
        <a:defRPr sz="1050" b="0" kern="1200">
          <a:solidFill>
            <a:schemeClr val="tx1"/>
          </a:solidFill>
          <a:latin typeface="+mn-lt"/>
          <a:ea typeface="+mn-ea"/>
          <a:cs typeface="+mn-cs"/>
        </a:defRPr>
      </a:lvl6pPr>
      <a:lvl7pPr marL="336947" indent="-4763" algn="l" defTabSz="695355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Font typeface="Arial" panose="020B0604020202020204" pitchFamily="34" charset="0"/>
        <a:buNone/>
        <a:defRPr lang="fr-BE" sz="825" b="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469106" indent="-136922" algn="l" defTabSz="695355" rtl="0" eaLnBrk="1" latinLnBrk="0" hangingPunct="1">
        <a:lnSpc>
          <a:spcPct val="100000"/>
        </a:lnSpc>
        <a:spcBef>
          <a:spcPts val="450"/>
        </a:spcBef>
        <a:spcAft>
          <a:spcPts val="0"/>
        </a:spcAft>
        <a:buSzPct val="125000"/>
        <a:buFont typeface="Arial" panose="020B0604020202020204" pitchFamily="34" charset="0"/>
        <a:buChar char="▪"/>
        <a:defRPr sz="825" kern="1200">
          <a:solidFill>
            <a:schemeClr val="tx1"/>
          </a:solidFill>
          <a:latin typeface="+mn-lt"/>
          <a:ea typeface="+mn-ea"/>
          <a:cs typeface="+mn-cs"/>
        </a:defRPr>
      </a:lvl8pPr>
      <a:lvl9pPr marL="469106" indent="-136922" algn="l" defTabSz="695355" rtl="0" eaLnBrk="1" latinLnBrk="0" hangingPunct="1">
        <a:lnSpc>
          <a:spcPct val="100000"/>
        </a:lnSpc>
        <a:spcBef>
          <a:spcPts val="450"/>
        </a:spcBef>
        <a:spcAft>
          <a:spcPts val="0"/>
        </a:spcAft>
        <a:buFont typeface="+mj-lt"/>
        <a:buAutoNum type="arabicPeriod"/>
        <a:defRPr sz="8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95355" rtl="0" eaLnBrk="1" latinLnBrk="0" hangingPunct="1">
        <a:defRPr sz="1369" kern="1200">
          <a:solidFill>
            <a:schemeClr val="tx1"/>
          </a:solidFill>
          <a:latin typeface="+mn-lt"/>
          <a:ea typeface="+mn-ea"/>
          <a:cs typeface="+mn-cs"/>
        </a:defRPr>
      </a:lvl1pPr>
      <a:lvl2pPr marL="347677" algn="l" defTabSz="695355" rtl="0" eaLnBrk="1" latinLnBrk="0" hangingPunct="1">
        <a:defRPr sz="1369" kern="1200">
          <a:solidFill>
            <a:schemeClr val="tx1"/>
          </a:solidFill>
          <a:latin typeface="+mn-lt"/>
          <a:ea typeface="+mn-ea"/>
          <a:cs typeface="+mn-cs"/>
        </a:defRPr>
      </a:lvl2pPr>
      <a:lvl3pPr marL="695355" algn="l" defTabSz="695355" rtl="0" eaLnBrk="1" latinLnBrk="0" hangingPunct="1">
        <a:defRPr sz="1369" kern="1200">
          <a:solidFill>
            <a:schemeClr val="tx1"/>
          </a:solidFill>
          <a:latin typeface="+mn-lt"/>
          <a:ea typeface="+mn-ea"/>
          <a:cs typeface="+mn-cs"/>
        </a:defRPr>
      </a:lvl3pPr>
      <a:lvl4pPr marL="1043032" algn="l" defTabSz="695355" rtl="0" eaLnBrk="1" latinLnBrk="0" hangingPunct="1">
        <a:defRPr sz="1369" kern="1200">
          <a:solidFill>
            <a:schemeClr val="tx1"/>
          </a:solidFill>
          <a:latin typeface="+mn-lt"/>
          <a:ea typeface="+mn-ea"/>
          <a:cs typeface="+mn-cs"/>
        </a:defRPr>
      </a:lvl4pPr>
      <a:lvl5pPr marL="1390708" algn="l" defTabSz="695355" rtl="0" eaLnBrk="1" latinLnBrk="0" hangingPunct="1">
        <a:defRPr sz="1369" kern="1200">
          <a:solidFill>
            <a:schemeClr val="tx1"/>
          </a:solidFill>
          <a:latin typeface="+mn-lt"/>
          <a:ea typeface="+mn-ea"/>
          <a:cs typeface="+mn-cs"/>
        </a:defRPr>
      </a:lvl5pPr>
      <a:lvl6pPr marL="1738385" algn="l" defTabSz="695355" rtl="0" eaLnBrk="1" latinLnBrk="0" hangingPunct="1">
        <a:defRPr sz="1369" kern="1200">
          <a:solidFill>
            <a:schemeClr val="tx1"/>
          </a:solidFill>
          <a:latin typeface="+mn-lt"/>
          <a:ea typeface="+mn-ea"/>
          <a:cs typeface="+mn-cs"/>
        </a:defRPr>
      </a:lvl6pPr>
      <a:lvl7pPr marL="2086062" algn="l" defTabSz="695355" rtl="0" eaLnBrk="1" latinLnBrk="0" hangingPunct="1">
        <a:defRPr sz="1369" kern="1200">
          <a:solidFill>
            <a:schemeClr val="tx1"/>
          </a:solidFill>
          <a:latin typeface="+mn-lt"/>
          <a:ea typeface="+mn-ea"/>
          <a:cs typeface="+mn-cs"/>
        </a:defRPr>
      </a:lvl7pPr>
      <a:lvl8pPr marL="2433740" algn="l" defTabSz="695355" rtl="0" eaLnBrk="1" latinLnBrk="0" hangingPunct="1">
        <a:defRPr sz="1369" kern="1200">
          <a:solidFill>
            <a:schemeClr val="tx1"/>
          </a:solidFill>
          <a:latin typeface="+mn-lt"/>
          <a:ea typeface="+mn-ea"/>
          <a:cs typeface="+mn-cs"/>
        </a:defRPr>
      </a:lvl8pPr>
      <a:lvl9pPr marL="2781416" algn="l" defTabSz="695355" rtl="0" eaLnBrk="1" latinLnBrk="0" hangingPunct="1">
        <a:defRPr sz="136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5">
          <p15:clr>
            <a:srgbClr val="F26B43"/>
          </p15:clr>
        </p15:guide>
        <p15:guide id="56" pos="7680">
          <p15:clr>
            <a:srgbClr val="F26B43"/>
          </p15:clr>
        </p15:guide>
        <p15:guide id="57" pos="120">
          <p15:clr>
            <a:srgbClr val="F26B43"/>
          </p15:clr>
        </p15:guide>
        <p15:guide id="58" pos="656">
          <p15:clr>
            <a:srgbClr val="F26B43"/>
          </p15:clr>
        </p15:guide>
        <p15:guide id="59" pos="744">
          <p15:clr>
            <a:srgbClr val="F26B43"/>
          </p15:clr>
        </p15:guide>
        <p15:guide id="60" pos="1288">
          <p15:clr>
            <a:srgbClr val="F26B43"/>
          </p15:clr>
        </p15:guide>
        <p15:guide id="61" pos="1376">
          <p15:clr>
            <a:srgbClr val="F26B43"/>
          </p15:clr>
        </p15:guide>
        <p15:guide id="62" pos="1912">
          <p15:clr>
            <a:srgbClr val="F26B43"/>
          </p15:clr>
        </p15:guide>
        <p15:guide id="63" pos="2000">
          <p15:clr>
            <a:srgbClr val="F26B43"/>
          </p15:clr>
        </p15:guide>
        <p15:guide id="64" pos="2536">
          <p15:clr>
            <a:srgbClr val="F26B43"/>
          </p15:clr>
        </p15:guide>
        <p15:guide id="65" pos="2632">
          <p15:clr>
            <a:srgbClr val="F26B43"/>
          </p15:clr>
        </p15:guide>
        <p15:guide id="66" pos="3168">
          <p15:clr>
            <a:srgbClr val="F26B43"/>
          </p15:clr>
        </p15:guide>
        <p15:guide id="67" pos="3256">
          <p15:clr>
            <a:srgbClr val="F26B43"/>
          </p15:clr>
        </p15:guide>
        <p15:guide id="68" pos="3792">
          <p15:clr>
            <a:srgbClr val="F26B43"/>
          </p15:clr>
        </p15:guide>
        <p15:guide id="69" pos="3888">
          <p15:clr>
            <a:srgbClr val="F26B43"/>
          </p15:clr>
        </p15:guide>
        <p15:guide id="70" pos="4424">
          <p15:clr>
            <a:srgbClr val="F26B43"/>
          </p15:clr>
        </p15:guide>
        <p15:guide id="71" pos="4512">
          <p15:clr>
            <a:srgbClr val="F26B43"/>
          </p15:clr>
        </p15:guide>
        <p15:guide id="72" pos="5048">
          <p15:clr>
            <a:srgbClr val="F26B43"/>
          </p15:clr>
        </p15:guide>
        <p15:guide id="73" pos="5144">
          <p15:clr>
            <a:srgbClr val="F26B43"/>
          </p15:clr>
        </p15:guide>
        <p15:guide id="74" pos="5680">
          <p15:clr>
            <a:srgbClr val="F26B43"/>
          </p15:clr>
        </p15:guide>
        <p15:guide id="75" pos="5768">
          <p15:clr>
            <a:srgbClr val="F26B43"/>
          </p15:clr>
        </p15:guide>
        <p15:guide id="76" pos="6304">
          <p15:clr>
            <a:srgbClr val="F26B43"/>
          </p15:clr>
        </p15:guide>
        <p15:guide id="77" pos="6392">
          <p15:clr>
            <a:srgbClr val="F26B43"/>
          </p15:clr>
        </p15:guide>
        <p15:guide id="78" pos="6936">
          <p15:clr>
            <a:srgbClr val="F26B43"/>
          </p15:clr>
        </p15:guide>
        <p15:guide id="79" pos="7024">
          <p15:clr>
            <a:srgbClr val="F26B43"/>
          </p15:clr>
        </p15:guide>
        <p15:guide id="80" pos="7560">
          <p15:clr>
            <a:srgbClr val="F26B43"/>
          </p15:clr>
        </p15:guide>
        <p15:guide id="81" orient="horz">
          <p15:clr>
            <a:srgbClr val="F26B43"/>
          </p15:clr>
        </p15:guide>
        <p15:guide id="82" orient="horz" pos="4320">
          <p15:clr>
            <a:srgbClr val="F26B43"/>
          </p15:clr>
        </p15:guide>
        <p15:guide id="83" orient="horz" pos="120">
          <p15:clr>
            <a:srgbClr val="F26B43"/>
          </p15:clr>
        </p15:guide>
        <p15:guide id="84" orient="horz" pos="376">
          <p15:clr>
            <a:srgbClr val="F26B43"/>
          </p15:clr>
        </p15:guide>
        <p15:guide id="85" orient="horz" pos="464">
          <p15:clr>
            <a:srgbClr val="F26B43"/>
          </p15:clr>
        </p15:guide>
        <p15:guide id="86" orient="horz" pos="728">
          <p15:clr>
            <a:srgbClr val="F26B43"/>
          </p15:clr>
        </p15:guide>
        <p15:guide id="87" orient="horz" pos="816">
          <p15:clr>
            <a:srgbClr val="F26B43"/>
          </p15:clr>
        </p15:guide>
        <p15:guide id="88" orient="horz" pos="1072">
          <p15:clr>
            <a:srgbClr val="F26B43"/>
          </p15:clr>
        </p15:guide>
        <p15:guide id="89" orient="horz" pos="1160">
          <p15:clr>
            <a:srgbClr val="F26B43"/>
          </p15:clr>
        </p15:guide>
        <p15:guide id="90" orient="horz" pos="1416">
          <p15:clr>
            <a:srgbClr val="F26B43"/>
          </p15:clr>
        </p15:guide>
        <p15:guide id="91" orient="horz" pos="1512">
          <p15:clr>
            <a:srgbClr val="F26B43"/>
          </p15:clr>
        </p15:guide>
        <p15:guide id="92" orient="horz" pos="1768">
          <p15:clr>
            <a:srgbClr val="F26B43"/>
          </p15:clr>
        </p15:guide>
        <p15:guide id="93" orient="horz" pos="1856">
          <p15:clr>
            <a:srgbClr val="F26B43"/>
          </p15:clr>
        </p15:guide>
        <p15:guide id="94" orient="horz" pos="2112">
          <p15:clr>
            <a:srgbClr val="F26B43"/>
          </p15:clr>
        </p15:guide>
        <p15:guide id="95" orient="horz" pos="2208">
          <p15:clr>
            <a:srgbClr val="F26B43"/>
          </p15:clr>
        </p15:guide>
        <p15:guide id="96" orient="horz" pos="2464">
          <p15:clr>
            <a:srgbClr val="F26B43"/>
          </p15:clr>
        </p15:guide>
        <p15:guide id="97" orient="horz" pos="2552">
          <p15:clr>
            <a:srgbClr val="F26B43"/>
          </p15:clr>
        </p15:guide>
        <p15:guide id="98" orient="horz" pos="2808">
          <p15:clr>
            <a:srgbClr val="F26B43"/>
          </p15:clr>
        </p15:guide>
        <p15:guide id="99" orient="horz" pos="2904">
          <p15:clr>
            <a:srgbClr val="F26B43"/>
          </p15:clr>
        </p15:guide>
        <p15:guide id="100" orient="horz" pos="3160">
          <p15:clr>
            <a:srgbClr val="F26B43"/>
          </p15:clr>
        </p15:guide>
        <p15:guide id="101" orient="horz" pos="3248">
          <p15:clr>
            <a:srgbClr val="F26B43"/>
          </p15:clr>
        </p15:guide>
        <p15:guide id="102" orient="horz" pos="3504">
          <p15:clr>
            <a:srgbClr val="F26B43"/>
          </p15:clr>
        </p15:guide>
        <p15:guide id="103" orient="horz" pos="3592">
          <p15:clr>
            <a:srgbClr val="F26B43"/>
          </p15:clr>
        </p15:guide>
        <p15:guide id="104" orient="horz" pos="3856">
          <p15:clr>
            <a:srgbClr val="F26B43"/>
          </p15:clr>
        </p15:guide>
        <p15:guide id="105" orient="horz" pos="3944">
          <p15:clr>
            <a:srgbClr val="F26B43"/>
          </p15:clr>
        </p15:guide>
        <p15:guide id="106" orient="horz" pos="4200">
          <p15:clr>
            <a:srgbClr val="F26B43"/>
          </p15:clr>
        </p15:guide>
        <p15:guide id="107" orient="horz" pos="2160">
          <p15:clr>
            <a:srgbClr val="F26B43"/>
          </p15:clr>
        </p15:guide>
        <p15:guide id="108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Titre 447"/>
          <p:cNvSpPr>
            <a:spLocks noGrp="1"/>
          </p:cNvSpPr>
          <p:nvPr>
            <p:ph type="ctrTitle"/>
          </p:nvPr>
        </p:nvSpPr>
        <p:spPr>
          <a:xfrm>
            <a:off x="251520" y="404664"/>
            <a:ext cx="8640960" cy="1470025"/>
          </a:xfrm>
        </p:spPr>
        <p:txBody>
          <a:bodyPr>
            <a:normAutofit fontScale="90000"/>
          </a:bodyPr>
          <a:lstStyle/>
          <a:p>
            <a:pPr marL="514350" indent="-514350"/>
            <a:br>
              <a:rPr lang="fr-BE" b="1"/>
            </a:br>
            <a:br>
              <a:rPr lang="fr-BE" b="1"/>
            </a:br>
            <a:r>
              <a:rPr lang="fr-BE" b="1"/>
              <a:t>Réunion citoyenne : 30 mars 2026</a:t>
            </a:r>
            <a:br>
              <a:rPr lang="fr-BE" b="1"/>
            </a:br>
            <a:br>
              <a:rPr lang="fr-BE" b="1"/>
            </a:br>
            <a:r>
              <a:rPr lang="fr-FR"/>
              <a:t>Travaux d’amélioration de la rue</a:t>
            </a:r>
            <a:r>
              <a:rPr lang="fr-FR" b="1"/>
              <a:t> </a:t>
            </a:r>
            <a:br>
              <a:rPr lang="fr-FR" b="1"/>
            </a:br>
            <a:r>
              <a:rPr lang="fr-FR" b="1"/>
              <a:t>Henri Loriaux (3</a:t>
            </a:r>
            <a:r>
              <a:rPr lang="fr-FR" b="1" baseline="30000"/>
              <a:t>e</a:t>
            </a:r>
            <a:r>
              <a:rPr lang="fr-FR" b="1"/>
              <a:t> Phase)</a:t>
            </a:r>
            <a:br>
              <a:rPr lang="fr-FR" b="1"/>
            </a:br>
            <a:endParaRPr lang="fr-FR" b="1" dirty="0"/>
          </a:p>
        </p:txBody>
      </p:sp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258E17D4-220D-43F4-9EA2-27507E5BC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FR" dirty="0">
                <a:solidFill>
                  <a:prstClr val="black">
                    <a:tint val="75000"/>
                  </a:prstClr>
                </a:solidFill>
              </a:rPr>
              <a:t>30 mars 2026</a:t>
            </a:r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F230511-5A24-4724-B0BB-03D3E197D1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>
                <a:solidFill>
                  <a:prstClr val="black">
                    <a:tint val="75000"/>
                  </a:prstClr>
                </a:solidFill>
              </a:rPr>
              <a:t>Commune des Bons Villers</a:t>
            </a:r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A943F68-8467-99DC-3E42-E847AAB2BB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4600" y="2762559"/>
            <a:ext cx="6133744" cy="26174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913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130135"/>
            <a:ext cx="7772400" cy="1470025"/>
          </a:xfrm>
        </p:spPr>
        <p:txBody>
          <a:bodyPr>
            <a:normAutofit/>
          </a:bodyPr>
          <a:lstStyle/>
          <a:p>
            <a:r>
              <a:rPr lang="fr-BE" sz="4000" b="1" dirty="0"/>
              <a:t>Introduction</a:t>
            </a:r>
            <a:endParaRPr lang="fr-BE" sz="24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539552" y="1268760"/>
            <a:ext cx="8424936" cy="5400600"/>
          </a:xfrm>
        </p:spPr>
        <p:txBody>
          <a:bodyPr>
            <a:normAutofit/>
          </a:bodyPr>
          <a:lstStyle/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dirty="0">
                <a:solidFill>
                  <a:schemeClr val="tx1"/>
                </a:solidFill>
              </a:rPr>
              <a:t>Accueil + remerciements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BE" b="1" dirty="0">
                <a:solidFill>
                  <a:schemeClr val="tx1"/>
                </a:solidFill>
              </a:rPr>
              <a:t>Buts de la réunion </a:t>
            </a:r>
            <a:r>
              <a:rPr lang="fr-BE" dirty="0">
                <a:solidFill>
                  <a:schemeClr val="tx1"/>
                </a:solidFill>
              </a:rPr>
              <a:t>: organisation pratique des travaux - Phase 3 (Carrefour rue de la Drève/ rue François Givron)</a:t>
            </a:r>
          </a:p>
          <a:p>
            <a:pPr marL="457200" indent="-4572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r-FR" dirty="0">
                <a:solidFill>
                  <a:schemeClr val="tx1"/>
                </a:solidFill>
              </a:rPr>
              <a:t>Durée de la réunion : </a:t>
            </a:r>
            <a:r>
              <a:rPr lang="fr-FR" b="1" dirty="0">
                <a:solidFill>
                  <a:schemeClr val="tx1"/>
                </a:solidFill>
              </a:rPr>
              <a:t>60’</a:t>
            </a:r>
            <a:endParaRPr lang="fr-BE" dirty="0">
              <a:solidFill>
                <a:schemeClr val="tx1"/>
              </a:solidFill>
            </a:endParaRPr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  <a:p>
            <a:pPr marL="514350" indent="-514350"/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15696330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AC2563-CDE7-454C-9C6B-56DAF016B5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69850"/>
            <a:ext cx="8229600" cy="1143000"/>
          </a:xfrm>
        </p:spPr>
        <p:txBody>
          <a:bodyPr/>
          <a:lstStyle/>
          <a:p>
            <a:r>
              <a:rPr lang="fr-BE" dirty="0"/>
              <a:t>Description des travaux (Rappel)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2690B30-1811-46A4-A49D-1441041ABE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908720"/>
            <a:ext cx="8686800" cy="5760640"/>
          </a:xfrm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endParaRPr lang="fr-BE" dirty="0"/>
          </a:p>
          <a:p>
            <a:pPr marL="0" indent="0">
              <a:buNone/>
            </a:pPr>
            <a:endParaRPr lang="fr-BE" dirty="0"/>
          </a:p>
          <a:p>
            <a:pPr marL="0" indent="0">
              <a:buNone/>
            </a:pPr>
            <a:endParaRPr lang="fr-BE" dirty="0"/>
          </a:p>
          <a:p>
            <a:pPr>
              <a:buFont typeface="Wingdings" panose="05000000000000000000" pitchFamily="2" charset="2"/>
              <a:buChar char="q"/>
            </a:pPr>
            <a:r>
              <a:rPr lang="fr-BE" b="1" dirty="0"/>
              <a:t>Réfection complète </a:t>
            </a:r>
            <a:r>
              <a:rPr lang="fr-BE" dirty="0"/>
              <a:t>de la voirie </a:t>
            </a:r>
            <a:r>
              <a:rPr lang="fr-BE" sz="1600" dirty="0"/>
              <a:t>(fondation, revêtement en hydrocarboné)  </a:t>
            </a:r>
          </a:p>
          <a:p>
            <a:pPr marL="0" indent="0">
              <a:buNone/>
            </a:pPr>
            <a:endParaRPr lang="fr-BE" sz="1600" dirty="0"/>
          </a:p>
          <a:p>
            <a:pPr>
              <a:buFont typeface="Wingdings" panose="05000000000000000000" pitchFamily="2" charset="2"/>
              <a:buChar char="q"/>
            </a:pPr>
            <a:r>
              <a:rPr lang="fr-BE" dirty="0"/>
              <a:t> Réalisation d’un trottoir </a:t>
            </a:r>
          </a:p>
          <a:p>
            <a:pPr>
              <a:buFont typeface="Wingdings" panose="05000000000000000000" pitchFamily="2" charset="2"/>
              <a:buChar char="q"/>
            </a:pPr>
            <a:endParaRPr lang="fr-BE" b="1" dirty="0"/>
          </a:p>
          <a:p>
            <a:pPr>
              <a:buFont typeface="Wingdings" panose="05000000000000000000" pitchFamily="2" charset="2"/>
              <a:buChar char="q"/>
            </a:pPr>
            <a:endParaRPr lang="fr-BE" sz="1600" dirty="0"/>
          </a:p>
          <a:p>
            <a:pPr>
              <a:buFont typeface="Wingdings" panose="05000000000000000000" pitchFamily="2" charset="2"/>
              <a:buChar char="q"/>
            </a:pPr>
            <a:endParaRPr lang="fr-BE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30013296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EF5E477-5994-45E7-9AFD-4EA48177A0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ctr">
            <a:normAutofit fontScale="90000"/>
          </a:bodyPr>
          <a:lstStyle/>
          <a:p>
            <a:r>
              <a:rPr lang="fr-BE" dirty="0"/>
              <a:t>Rappel : Etendue des travaux (Phase 3)</a:t>
            </a:r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A9F1A438-7B49-26CE-D241-E0D0EA80DA7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7B2E6FA0-9E1D-4A45-8EB0-6B4C33AA99CD}" type="datetime1">
              <a:rPr lang="fr-FR" smtClean="0"/>
              <a:pPr>
                <a:spcAft>
                  <a:spcPts val="600"/>
                </a:spcAft>
              </a:pPr>
              <a:t>30/03/2026</a:t>
            </a:fld>
            <a:endParaRPr lang="fr-FR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31C49E6A-57FE-77EB-24BA-D8C809336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fr-BE"/>
              <a:t>Commune de Les Bons Villers</a:t>
            </a:r>
            <a:endParaRPr lang="fr-FR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ED958CEE-147E-37DA-5ABF-490117FCFE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037" y="1389038"/>
            <a:ext cx="7086340" cy="4520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8936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AC2563-CDE7-454C-9C6B-56DAF016B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BE" dirty="0"/>
              <a:t>Organisation des travaux (Phase 3)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2690B30-1811-46A4-A49D-1441041ABE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344" y="1628800"/>
            <a:ext cx="9036496" cy="4315618"/>
          </a:xfrm>
          <a:ln>
            <a:solidFill>
              <a:schemeClr val="bg1"/>
            </a:solidFill>
          </a:ln>
        </p:spPr>
        <p:txBody>
          <a:bodyPr>
            <a:normAutofit fontScale="70000" lnSpcReduction="20000"/>
          </a:bodyPr>
          <a:lstStyle/>
          <a:p>
            <a:pPr>
              <a:lnSpc>
                <a:spcPct val="250000"/>
              </a:lnSpc>
              <a:buFont typeface="Wingdings" panose="05000000000000000000" pitchFamily="2" charset="2"/>
              <a:buChar char="q"/>
            </a:pPr>
            <a:r>
              <a:rPr lang="fr-BE" dirty="0"/>
              <a:t>Entreprise désignée : </a:t>
            </a:r>
            <a:r>
              <a:rPr lang="fr-BE" dirty="0" err="1"/>
              <a:t>Wanty</a:t>
            </a:r>
            <a:r>
              <a:rPr lang="fr-BE" dirty="0"/>
              <a:t> Belgium  </a:t>
            </a:r>
            <a:r>
              <a:rPr lang="fr-BE" dirty="0" err="1"/>
              <a:t>s.a.</a:t>
            </a:r>
            <a:r>
              <a:rPr lang="fr-BE" dirty="0"/>
              <a:t> de </a:t>
            </a:r>
            <a:r>
              <a:rPr lang="fr-BE" dirty="0" err="1"/>
              <a:t>Peronnes</a:t>
            </a:r>
            <a:r>
              <a:rPr lang="fr-BE" dirty="0"/>
              <a:t>-Lez-Binche</a:t>
            </a:r>
          </a:p>
          <a:p>
            <a:pPr>
              <a:lnSpc>
                <a:spcPct val="250000"/>
              </a:lnSpc>
              <a:buFont typeface="Wingdings" panose="05000000000000000000" pitchFamily="2" charset="2"/>
              <a:buChar char="q"/>
            </a:pPr>
            <a:r>
              <a:rPr lang="fr-BE" dirty="0"/>
              <a:t>Date de démarrage des travaux : </a:t>
            </a:r>
            <a:r>
              <a:rPr lang="fr-BE" b="1" dirty="0"/>
              <a:t>6 avril 2026 (suivant conditions météorologiques) </a:t>
            </a:r>
          </a:p>
          <a:p>
            <a:pPr>
              <a:lnSpc>
                <a:spcPct val="25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fr-BE" dirty="0"/>
              <a:t> Estimation de la durée des travaux : </a:t>
            </a:r>
            <a:r>
              <a:rPr lang="fr-BE" b="1" dirty="0"/>
              <a:t>Juillet 2026</a:t>
            </a:r>
          </a:p>
          <a:p>
            <a:pPr>
              <a:lnSpc>
                <a:spcPct val="250000"/>
              </a:lnSpc>
              <a:spcBef>
                <a:spcPts val="0"/>
              </a:spcBef>
              <a:buFont typeface="Wingdings" panose="05000000000000000000" pitchFamily="2" charset="2"/>
              <a:buChar char="q"/>
            </a:pPr>
            <a:r>
              <a:rPr lang="fr-BE" dirty="0"/>
              <a:t>Pas de déviation</a:t>
            </a:r>
          </a:p>
          <a:p>
            <a:pPr>
              <a:buFont typeface="Wingdings" panose="05000000000000000000" pitchFamily="2" charset="2"/>
              <a:buChar char="q"/>
            </a:pPr>
            <a:endParaRPr lang="fr-BE" dirty="0"/>
          </a:p>
          <a:p>
            <a:pPr>
              <a:buFont typeface="Wingdings" panose="05000000000000000000" pitchFamily="2" charset="2"/>
              <a:buChar char="q"/>
            </a:pPr>
            <a:endParaRPr lang="fr-BE" sz="2400" dirty="0">
              <a:solidFill>
                <a:schemeClr val="bg1"/>
              </a:solidFill>
            </a:endParaRPr>
          </a:p>
          <a:p>
            <a:pPr>
              <a:buFont typeface="Wingdings" panose="05000000000000000000" pitchFamily="2" charset="2"/>
              <a:buChar char="q"/>
            </a:pP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2485848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49F0E10-1C2E-6D4D-957D-599EB70F8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BE" dirty="0"/>
              <a:t>Accès aux habitations situées dans la zone de chantier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CF3C717-442E-1F5B-1520-75DE698EE5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6150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fr-BE" sz="3200" dirty="0"/>
              <a:t>Entre 7h et 17h, </a:t>
            </a:r>
            <a:r>
              <a:rPr lang="fr-BE" dirty="0"/>
              <a:t>la circulation automobile </a:t>
            </a:r>
            <a:r>
              <a:rPr lang="fr-BE" sz="3200" dirty="0"/>
              <a:t>sera interdite  (Pour toutes demandes d’accès durant ces heures, prendre contact avec le chef des travaux de la société </a:t>
            </a:r>
            <a:r>
              <a:rPr lang="fr-BE" sz="3200" dirty="0" err="1"/>
              <a:t>Wanty</a:t>
            </a:r>
            <a:r>
              <a:rPr lang="fr-BE" sz="3200" dirty="0"/>
              <a:t>)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BE" sz="3200" dirty="0"/>
              <a:t>Entre 17h et 7h, l’accès aux habitations avec véhicules sera autorisé suivant accord du chef de chantier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BE" sz="3200" dirty="0"/>
              <a:t>Pendant toute la durée du chantier, la société </a:t>
            </a:r>
            <a:r>
              <a:rPr lang="fr-BE" sz="3200" dirty="0" err="1"/>
              <a:t>Wanty</a:t>
            </a:r>
            <a:r>
              <a:rPr lang="fr-BE" sz="3200" dirty="0"/>
              <a:t> garantira un accès aux services d’urgence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fr-BE" sz="3200" dirty="0"/>
              <a:t>Le ramassage des poubelles se fera le jeudi matin avant 7h via l’entreprise </a:t>
            </a:r>
            <a:r>
              <a:rPr lang="fr-BE" sz="3200" dirty="0">
                <a:sym typeface="Wingdings" panose="05000000000000000000" pitchFamily="2" charset="2"/>
              </a:rPr>
              <a:t> mettre les poubelles la veille au soir ou avant 6h</a:t>
            </a:r>
          </a:p>
          <a:p>
            <a:endParaRPr lang="fr-BE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3DC2354-7B57-2B9E-993C-FB3B45F535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Commune de Les Bons Villers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867018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2E5CBF9-F141-A256-D85F-2E68962BD4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Etat des lieux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EE307696-116E-C31D-A382-31754E14B8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/>
              <a:t>Etats des lieux réalisés par un géomètre sur une largeur de 10 m de part et d’autre de l’axe de la voirie sur toute la longueur du chantier (Photos des voiries, abords, façades et intérieurs des habitations suivant la distance par rapport aux travaux)</a:t>
            </a:r>
          </a:p>
          <a:p>
            <a:r>
              <a:rPr lang="fr-BE" dirty="0"/>
              <a:t>Un géomètre prendra contact par courrier avec chaque riverain concerné par les travaux  </a:t>
            </a:r>
          </a:p>
          <a:p>
            <a:endParaRPr lang="fr-BE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FAD7224-B057-EC93-0566-05281A9ACB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E6FA0-9E1D-4A45-8EB0-6B4C33AA99CD}" type="datetime1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5898C04-0163-2EB4-CFC0-FCA760819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Commune de Les Bons Villers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77201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5A6CFE5-230F-BB77-AB6E-974990844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Qui appeler en cas de problèmes?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7FEBACF-A410-0401-AB1E-63C19F4514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fr-BE" sz="3200" dirty="0"/>
              <a:t>Concernant la zone de travaux </a:t>
            </a:r>
            <a:r>
              <a:rPr lang="fr-BE" sz="3200" dirty="0">
                <a:sym typeface="Wingdings" panose="05000000000000000000" pitchFamily="2" charset="2"/>
              </a:rPr>
              <a:t>: </a:t>
            </a:r>
          </a:p>
          <a:p>
            <a:pPr marL="0" indent="0">
              <a:buNone/>
            </a:pPr>
            <a:r>
              <a:rPr lang="fr-BE" sz="3200" dirty="0">
                <a:sym typeface="Wingdings" panose="05000000000000000000" pitchFamily="2" charset="2"/>
              </a:rPr>
              <a:t>1</a:t>
            </a:r>
            <a:r>
              <a:rPr lang="fr-BE" sz="3200" baseline="30000" dirty="0">
                <a:sym typeface="Wingdings" panose="05000000000000000000" pitchFamily="2" charset="2"/>
              </a:rPr>
              <a:t>e</a:t>
            </a:r>
            <a:r>
              <a:rPr lang="fr-BE" sz="3200" dirty="0">
                <a:sym typeface="Wingdings" panose="05000000000000000000" pitchFamily="2" charset="2"/>
              </a:rPr>
              <a:t> </a:t>
            </a:r>
            <a:r>
              <a:rPr lang="fr-BE" sz="3200" dirty="0"/>
              <a:t>Chef de chantier de la société </a:t>
            </a:r>
            <a:r>
              <a:rPr lang="fr-BE" dirty="0" err="1"/>
              <a:t>Wanty</a:t>
            </a:r>
            <a:r>
              <a:rPr lang="fr-BE" sz="3200" dirty="0"/>
              <a:t> – Tél : </a:t>
            </a:r>
            <a:r>
              <a:rPr lang="fr-BE" dirty="0"/>
              <a:t>064/31.12.12</a:t>
            </a:r>
            <a:endParaRPr lang="fr-BE" sz="3200" dirty="0"/>
          </a:p>
          <a:p>
            <a:pPr marL="0" indent="0">
              <a:buNone/>
            </a:pPr>
            <a:r>
              <a:rPr lang="fr-BE" sz="3200" dirty="0"/>
              <a:t>2</a:t>
            </a:r>
            <a:r>
              <a:rPr lang="fr-BE" sz="3200" baseline="30000" dirty="0"/>
              <a:t>e</a:t>
            </a:r>
            <a:r>
              <a:rPr lang="fr-BE" sz="3200" dirty="0"/>
              <a:t> Responsable du service travaux communal – Tél : 071/858.116</a:t>
            </a:r>
          </a:p>
          <a:p>
            <a:pPr marL="0" indent="0">
              <a:buNone/>
            </a:pPr>
            <a:endParaRPr lang="fr-BE" sz="3200" dirty="0"/>
          </a:p>
          <a:p>
            <a:pPr>
              <a:buFont typeface="Wingdings" panose="05000000000000000000" pitchFamily="2" charset="2"/>
              <a:buChar char="q"/>
            </a:pPr>
            <a:r>
              <a:rPr lang="fr-BE" sz="3200" dirty="0"/>
              <a:t>Concernant la signalisation :</a:t>
            </a:r>
          </a:p>
          <a:p>
            <a:pPr marL="0" indent="0">
              <a:buNone/>
            </a:pPr>
            <a:r>
              <a:rPr lang="fr-BE" sz="3200" dirty="0"/>
              <a:t>1</a:t>
            </a:r>
            <a:r>
              <a:rPr lang="fr-BE" sz="3200" baseline="30000" dirty="0"/>
              <a:t>e</a:t>
            </a:r>
            <a:r>
              <a:rPr lang="fr-BE" sz="3200" dirty="0"/>
              <a:t> Responsable signalisation – Tél : </a:t>
            </a:r>
            <a:r>
              <a:rPr lang="fr-BE" dirty="0"/>
              <a:t>0496/23.04.44</a:t>
            </a:r>
            <a:endParaRPr lang="fr-BE" sz="3200" dirty="0"/>
          </a:p>
          <a:p>
            <a:pPr marL="0" indent="0">
              <a:buNone/>
            </a:pPr>
            <a:r>
              <a:rPr lang="fr-BE" sz="3200"/>
              <a:t>2</a:t>
            </a:r>
            <a:r>
              <a:rPr lang="fr-BE" sz="3200" baseline="30000"/>
              <a:t>e</a:t>
            </a:r>
            <a:r>
              <a:rPr lang="fr-BE" sz="3200"/>
              <a:t> </a:t>
            </a:r>
            <a:r>
              <a:rPr lang="fr-BE"/>
              <a:t>Responsable du service travaux communal – Tél : 071/858.116</a:t>
            </a:r>
            <a:endParaRPr lang="fr-BE" sz="3200" dirty="0"/>
          </a:p>
          <a:p>
            <a:pPr marL="0" indent="0">
              <a:buNone/>
            </a:pPr>
            <a:endParaRPr lang="fr-BE" sz="3200" dirty="0"/>
          </a:p>
          <a:p>
            <a:pPr marL="0" indent="0">
              <a:buNone/>
            </a:pPr>
            <a:endParaRPr lang="fr-BE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0CC4463-EFF8-1BA6-8F72-62394AD82D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2E6FA0-9E1D-4A45-8EB0-6B4C33AA99CD}" type="datetime1">
              <a:rPr lang="fr-FR" smtClean="0"/>
              <a:t>30/03/2026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DAAB63-A75B-FEBE-7216-4E20F7569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Commune de Les Bons Villers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5703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AC2563-CDE7-454C-9C6B-56DAF016B5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Coûts des travaux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2690B30-1811-46A4-A49D-1441041ABE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004" y="1268760"/>
            <a:ext cx="9036496" cy="5395738"/>
          </a:xfrm>
          <a:ln>
            <a:solidFill>
              <a:schemeClr val="bg1"/>
            </a:solidFill>
          </a:ln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BE" dirty="0"/>
              <a:t> Coût du projet : </a:t>
            </a:r>
            <a:r>
              <a:rPr lang="fr-BE" b="1" dirty="0"/>
              <a:t>2.111.973 € TVAC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BE" dirty="0"/>
              <a:t> Honoraires du bureau d’études - </a:t>
            </a:r>
            <a:r>
              <a:rPr lang="fr-BE" dirty="0" err="1"/>
              <a:t>Igretec</a:t>
            </a:r>
            <a:r>
              <a:rPr lang="fr-BE" dirty="0"/>
              <a:t> : </a:t>
            </a:r>
          </a:p>
          <a:p>
            <a:pPr marL="457200" lvl="1" indent="0">
              <a:lnSpc>
                <a:spcPct val="200000"/>
              </a:lnSpc>
              <a:buNone/>
            </a:pPr>
            <a:r>
              <a:rPr lang="fr-BE" dirty="0"/>
              <a:t>=&gt; 275.000 € TVAC </a:t>
            </a:r>
            <a:r>
              <a:rPr lang="fr-BE" sz="1500" dirty="0"/>
              <a:t>(coordination et surveillance)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fr-BE" dirty="0"/>
              <a:t> Subsides de la Région Wallonne : 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fr-BE" dirty="0"/>
              <a:t>=&gt;</a:t>
            </a:r>
            <a:r>
              <a:rPr lang="fr-BE" b="1" dirty="0"/>
              <a:t> 976.000 € TVAC</a:t>
            </a:r>
            <a:r>
              <a:rPr lang="fr-BE" dirty="0"/>
              <a:t> </a:t>
            </a:r>
            <a:r>
              <a:rPr lang="fr-BE" sz="1600" dirty="0"/>
              <a:t>(programmation PIC/PIMACI 2022/2024 - taux de subvention 60% et 80%) </a:t>
            </a:r>
          </a:p>
          <a:p>
            <a:pPr marL="0" indent="0">
              <a:buNone/>
            </a:pPr>
            <a:endParaRPr lang="fr-BE" dirty="0"/>
          </a:p>
        </p:txBody>
      </p:sp>
    </p:spTree>
    <p:extLst>
      <p:ext uri="{BB962C8B-B14F-4D97-AF65-F5344CB8AC3E}">
        <p14:creationId xmlns:p14="http://schemas.microsoft.com/office/powerpoint/2010/main" val="42494680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8F24C0-DD02-4114-AC46-DF3718602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90666"/>
          </a:xfrm>
        </p:spPr>
        <p:txBody>
          <a:bodyPr>
            <a:normAutofit/>
          </a:bodyPr>
          <a:lstStyle/>
          <a:p>
            <a:r>
              <a:rPr lang="fr-BE" dirty="0"/>
              <a:t>Merci pour votre attention</a:t>
            </a:r>
            <a:br>
              <a:rPr lang="fr-BE" dirty="0"/>
            </a:br>
            <a:br>
              <a:rPr lang="fr-BE" dirty="0"/>
            </a:br>
            <a:r>
              <a:rPr lang="fr-BE" dirty="0"/>
              <a:t>Des questions ?</a:t>
            </a:r>
          </a:p>
        </p:txBody>
      </p:sp>
    </p:spTree>
    <p:extLst>
      <p:ext uri="{BB962C8B-B14F-4D97-AF65-F5344CB8AC3E}">
        <p14:creationId xmlns:p14="http://schemas.microsoft.com/office/powerpoint/2010/main" val="3296625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BEF62DE-E5C4-9187-5A31-79A0348120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2B7DC-F38F-4493-98A0-5417B38E1532}" type="datetime1">
              <a:rPr lang="fr-FR" smtClean="0"/>
              <a:t>30/03/2026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72EFCEF-4CEE-B577-74D1-808F9AAAC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Commune de Les Bons Villers</a:t>
            </a:r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219931F-6676-3078-4B4C-6102D2E67C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484784"/>
            <a:ext cx="8532440" cy="2777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3226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44D040C-4691-443A-89B7-5F089F86C9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2B7DC-F38F-4493-98A0-5417B38E1532}" type="datetime1">
              <a:rPr lang="fr-FR" smtClean="0"/>
              <a:t>30/03/2026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B416B1D3-4E35-88A1-1904-E897F1F61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Commune de Les Bons Villers</a:t>
            </a:r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4B3EC5B-D345-F31E-0C74-A1F837C02C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571048"/>
            <a:ext cx="8460432" cy="3275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42463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5EDBE6D-20A3-DD0D-EB60-915C394CB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2B7DC-F38F-4493-98A0-5417B38E1532}" type="datetime1">
              <a:rPr lang="fr-FR" smtClean="0"/>
              <a:t>30/03/2026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CB7DF347-C377-07D9-676E-5E964074F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Commune de Les Bons Villers</a:t>
            </a:r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9A3D2A81-0A33-21D2-7025-D154EB250F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20696"/>
            <a:ext cx="7272808" cy="5686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9284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7132DE7-E60E-8DC5-E61A-2FF15A1C0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2B7DC-F38F-4493-98A0-5417B38E1532}" type="datetime1">
              <a:rPr lang="fr-FR" smtClean="0"/>
              <a:t>30/03/2026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1805264-6958-B186-DD75-BBB598395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Commune de Les Bons Villers</a:t>
            </a:r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464F130-2685-C616-5199-8843A14D0D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132" y="382123"/>
            <a:ext cx="7433736" cy="558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1543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F64CD147-5347-26C5-67FA-396DE1B6E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2B7DC-F38F-4493-98A0-5417B38E1532}" type="datetime1">
              <a:rPr lang="fr-FR" smtClean="0"/>
              <a:t>30/03/2026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4BBEB2AE-863E-D25E-80F6-F912731CF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Commune de Les Bons Villers</a:t>
            </a:r>
            <a:endParaRPr lang="fr-FR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A2C3F10-EDC6-8520-7842-F70BC89791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828" y="404664"/>
            <a:ext cx="7668344" cy="5751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8019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135641D-0215-A36F-830A-6586B86C38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32B7DC-F38F-4493-98A0-5417B38E1532}" type="datetime1">
              <a:rPr lang="fr-FR" smtClean="0"/>
              <a:t>30/03/2026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0F6A6E9-89B0-1041-B22E-6D7A671A2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/>
              <a:t>Commune de Les Bons Villers</a:t>
            </a:r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BED1CF5-03F6-A5D9-2040-727DC4CC35B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93588"/>
            <a:ext cx="4580295" cy="6091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823301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plate Igretec - FR - Arial">
  <a:themeElements>
    <a:clrScheme name="Igretec">
      <a:dk1>
        <a:srgbClr val="000000"/>
      </a:dk1>
      <a:lt1>
        <a:srgbClr val="FFFFFF"/>
      </a:lt1>
      <a:dk2>
        <a:srgbClr val="4D4D4D"/>
      </a:dk2>
      <a:lt2>
        <a:srgbClr val="DDDDDD"/>
      </a:lt2>
      <a:accent1>
        <a:srgbClr val="B4963C"/>
      </a:accent1>
      <a:accent2>
        <a:srgbClr val="006EFF"/>
      </a:accent2>
      <a:accent3>
        <a:srgbClr val="00BEA0"/>
      </a:accent3>
      <a:accent4>
        <a:srgbClr val="6423AA"/>
      </a:accent4>
      <a:accent5>
        <a:srgbClr val="FF5A00"/>
      </a:accent5>
      <a:accent6>
        <a:srgbClr val="00BEFF"/>
      </a:accent6>
      <a:hlink>
        <a:srgbClr val="000000"/>
      </a:hlink>
      <a:folHlink>
        <a:srgbClr val="7F7F7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custClrLst>
    <a:custClr name="100,120,255">
      <a:srgbClr val="6478FF"/>
    </a:custClr>
    <a:custClr name="255,0,0">
      <a:srgbClr val="FF0000"/>
    </a:custClr>
    <a:custClr name="255,125,200">
      <a:srgbClr val="FF7DC8"/>
    </a:custClr>
    <a:custClr name="100,120,0">
      <a:srgbClr val="647800"/>
    </a:custClr>
    <a:custClr name="0,190,0">
      <a:srgbClr val="00BE00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224,228,254">
      <a:srgbClr val="E0E4FE"/>
    </a:custClr>
    <a:custClr name="255,204,204">
      <a:srgbClr val="FFCCCC"/>
    </a:custClr>
    <a:custClr name="255,229,244">
      <a:srgbClr val="FFE5F4"/>
    </a:custClr>
    <a:custClr name="241,254,177">
      <a:srgbClr val="F1FEB1"/>
    </a:custClr>
    <a:custClr name="191,255,191">
      <a:srgbClr val="BFFFB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193,201,255">
      <a:srgbClr val="C1C9FF"/>
    </a:custClr>
    <a:custClr name="254,153,153">
      <a:srgbClr val="FE9999"/>
    </a:custClr>
    <a:custClr name="255,203,233">
      <a:srgbClr val="FFCBE9"/>
    </a:custClr>
    <a:custClr name="229,255,99">
      <a:srgbClr val="E5FF63"/>
    </a:custClr>
    <a:custClr name="127,255,127">
      <a:srgbClr val="7FFF7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162,173,254">
      <a:srgbClr val="A2ADFE"/>
    </a:custClr>
    <a:custClr name="255,101,102">
      <a:srgbClr val="FF6566"/>
    </a:custClr>
    <a:custClr name="254,177,222">
      <a:srgbClr val="FEB1DE"/>
    </a:custClr>
    <a:custClr name="216,255,20">
      <a:srgbClr val="D8FF14"/>
    </a:custClr>
    <a:custClr name="63,255,63">
      <a:srgbClr val="3FFF3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BLANK">
      <a:srgbClr val="FFFFFF"/>
    </a:custClr>
    <a:custClr name="11,42,255">
      <a:srgbClr val="0B2AFF"/>
    </a:custClr>
    <a:custClr name="255,29,159">
      <a:srgbClr val="FF1D9F"/>
    </a:custClr>
    <a:custClr name="255,29,159">
      <a:srgbClr val="FF1D9F"/>
    </a:custClr>
    <a:custClr name="75,90,0">
      <a:srgbClr val="4B5A00"/>
    </a:custClr>
    <a:custClr name="0,142,0">
      <a:srgbClr val="008E00"/>
    </a:custClr>
    <a:custClr name="BLANK">
      <a:srgbClr val="FFFFFF"/>
    </a:custClr>
  </a:custClrLst>
  <a:extLst>
    <a:ext uri="{05A4C25C-085E-4340-85A3-A5531E510DB2}">
      <thm15:themeFamily xmlns:thm15="http://schemas.microsoft.com/office/thememl/2012/main" name="Template Igretec - FR - Arial" id="{4391BB63-9DB1-4032-AE44-354C5E2B448D}" vid="{4AF182FA-9D36-49F1-81BE-A3E7D0576AB9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1AC1A59-31AB-45F2-A995-F149FFF06F9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984</TotalTime>
  <Words>705</Words>
  <Application>Microsoft Office PowerPoint</Application>
  <PresentationFormat>Affichage à l'écran (4:3)</PresentationFormat>
  <Paragraphs>104</Paragraphs>
  <Slides>16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16</vt:i4>
      </vt:variant>
    </vt:vector>
  </HeadingPairs>
  <TitlesOfParts>
    <vt:vector size="22" baseType="lpstr">
      <vt:lpstr>Arial</vt:lpstr>
      <vt:lpstr>Calibri</vt:lpstr>
      <vt:lpstr>Wingdings</vt:lpstr>
      <vt:lpstr>Thème Office</vt:lpstr>
      <vt:lpstr>Thème Office</vt:lpstr>
      <vt:lpstr>Template Igretec - FR - Arial</vt:lpstr>
      <vt:lpstr>  Réunion citoyenne : 30 mars 2026  Travaux d’amélioration de la rue  Henri Loriaux (3e Phase) </vt:lpstr>
      <vt:lpstr>Introduction</vt:lpstr>
      <vt:lpstr>Description des travaux (Rappel)</vt:lpstr>
      <vt:lpstr>Rappel : Etendue des travaux (Phase 3)</vt:lpstr>
      <vt:lpstr>Organisation des travaux (Phase 3)</vt:lpstr>
      <vt:lpstr>Accès aux habitations situées dans la zone de chantier </vt:lpstr>
      <vt:lpstr>Etat des lieux</vt:lpstr>
      <vt:lpstr>Qui appeler en cas de problèmes?</vt:lpstr>
      <vt:lpstr>Coûts des travaux</vt:lpstr>
      <vt:lpstr>Merci pour votre attention  Des questions ?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Réunion citoyenne en ligne 15 juin 2020  Travaux d’amélioration de la  rue François Vanbeneden</dc:title>
  <dc:creator>Justin Art</dc:creator>
  <cp:lastModifiedBy>Thomas Genin</cp:lastModifiedBy>
  <cp:revision>40</cp:revision>
  <dcterms:created xsi:type="dcterms:W3CDTF">2020-06-10T12:41:22Z</dcterms:created>
  <dcterms:modified xsi:type="dcterms:W3CDTF">2026-03-30T13:50:11Z</dcterms:modified>
</cp:coreProperties>
</file>