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7" r:id="rId3"/>
    <p:sldId id="258" r:id="rId4"/>
    <p:sldId id="263" r:id="rId5"/>
    <p:sldId id="259" r:id="rId6"/>
    <p:sldId id="267" r:id="rId7"/>
    <p:sldId id="260" r:id="rId8"/>
    <p:sldId id="261" r:id="rId9"/>
    <p:sldId id="262" r:id="rId10"/>
    <p:sldId id="264" r:id="rId11"/>
    <p:sldId id="265" r:id="rId12"/>
    <p:sldId id="269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1" autoAdjust="0"/>
    <p:restoredTop sz="94660"/>
  </p:normalViewPr>
  <p:slideViewPr>
    <p:cSldViewPr snapToGrid="0">
      <p:cViewPr varScale="1">
        <p:scale>
          <a:sx n="86" d="100"/>
          <a:sy n="86" d="100"/>
        </p:scale>
        <p:origin x="32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505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476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162329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304730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6684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8396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35653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859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2463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983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736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7AF8B62-8919-404E-BE8D-E3B14C38682A}" type="datetimeFigureOut">
              <a:rPr lang="fr-BE" smtClean="0"/>
              <a:pPr/>
              <a:t>03-03-20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3D6173E-4188-451E-A92B-1D635BD4480D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6263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jeunessesebouge@gmail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8D8B0BB-CCE2-45B4-8590-C3816752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949642"/>
            <a:ext cx="4882422" cy="2479358"/>
          </a:xfrm>
        </p:spPr>
        <p:txBody>
          <a:bodyPr>
            <a:normAutofit/>
          </a:bodyPr>
          <a:lstStyle/>
          <a:p>
            <a:r>
              <a:rPr lang="fr-BE" sz="6000" dirty="0"/>
              <a:t>Village des associations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19ABFA7-BA9E-4DAA-A487-5504127F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3721359"/>
            <a:ext cx="4964065" cy="96260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fr-BE" sz="5100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01 mai 2020</a:t>
            </a:r>
            <a:endParaRPr lang="en-US" sz="5100" cap="all" spc="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E2879E2-531A-4D52-8AA4-B045230A3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847" y="1305969"/>
            <a:ext cx="3274052" cy="38631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DFC6E3C-7013-49AF-81D2-F1504C0D909D}"/>
              </a:ext>
            </a:extLst>
          </p:cNvPr>
          <p:cNvSpPr txBox="1"/>
          <p:nvPr/>
        </p:nvSpPr>
        <p:spPr>
          <a:xfrm>
            <a:off x="1251677" y="5304062"/>
            <a:ext cx="663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/>
              <a:t>Par le </a:t>
            </a:r>
            <a:r>
              <a:rPr lang="fr-BE" sz="3200" dirty="0">
                <a:solidFill>
                  <a:srgbClr val="FF0000"/>
                </a:solidFill>
              </a:rPr>
              <a:t>comité Jeunesse Se Bouge - JSB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BD17A832-2179-46FB-838D-57B4B9AF1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48196" y="5304062"/>
            <a:ext cx="1760662" cy="141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800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DC33D95-C1EB-41A0-A035-7E65E1F58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0996" y="349281"/>
            <a:ext cx="1468016" cy="17309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133A9D0-4C4F-4EAC-B2BF-7064D3A52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Projet « </a:t>
            </a:r>
            <a:r>
              <a:rPr lang="fr-BE" cap="all" dirty="0"/>
              <a:t>ç</a:t>
            </a:r>
            <a:r>
              <a:rPr lang="fr-BE" dirty="0"/>
              <a:t>a bouge dans notre commune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EDA915-D331-474A-98EF-EA123CD33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sz="2800" dirty="0"/>
              <a:t>Mars 2019	: Lancement de « </a:t>
            </a:r>
            <a:r>
              <a:rPr lang="fr-BE" sz="2800" cap="all" dirty="0"/>
              <a:t>ç</a:t>
            </a:r>
            <a:r>
              <a:rPr lang="fr-BE" sz="2800" dirty="0"/>
              <a:t>a bouge dans notre commune »</a:t>
            </a:r>
          </a:p>
          <a:p>
            <a:r>
              <a:rPr lang="fr-BE" sz="2800" dirty="0"/>
              <a:t>Mars - mai 2019 : Diagnostic Jeunesse</a:t>
            </a:r>
          </a:p>
          <a:p>
            <a:r>
              <a:rPr lang="fr-BE" sz="2800" dirty="0"/>
              <a:t>Juin 2019 : Dépôt candidature appel à projet FWB pour « Le Village des </a:t>
            </a:r>
            <a:r>
              <a:rPr lang="fr-BE" sz="2800" dirty="0" err="1"/>
              <a:t>Assoc’s</a:t>
            </a:r>
            <a:r>
              <a:rPr lang="fr-BE" sz="2800" dirty="0"/>
              <a:t> »</a:t>
            </a:r>
          </a:p>
          <a:p>
            <a:r>
              <a:rPr lang="fr-BE" sz="2800" dirty="0"/>
              <a:t>Septembre 2019 : Notification de la sélection du projet de LBV</a:t>
            </a:r>
          </a:p>
        </p:txBody>
      </p:sp>
    </p:spTree>
    <p:extLst>
      <p:ext uri="{BB962C8B-B14F-4D97-AF65-F5344CB8AC3E}">
        <p14:creationId xmlns:p14="http://schemas.microsoft.com/office/powerpoint/2010/main" val="193271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5C140-EBF3-480D-9DE0-54223AD75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Diagnostic:</a:t>
            </a:r>
            <a:br>
              <a:rPr lang="fr-BE" dirty="0"/>
            </a:br>
            <a:r>
              <a:rPr lang="fr-BE" dirty="0"/>
              <a:t>Actions prioritaires proposées par les jeunes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409F35-51C7-40D9-8002-756268CA1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7112"/>
            <a:ext cx="10515600" cy="2763628"/>
          </a:xfrm>
        </p:spPr>
        <p:txBody>
          <a:bodyPr>
            <a:normAutofit/>
          </a:bodyPr>
          <a:lstStyle/>
          <a:p>
            <a:pPr algn="just"/>
            <a:r>
              <a:rPr lang="fr-BE" sz="2800" dirty="0"/>
              <a:t>1.Espace « Sports de rue »</a:t>
            </a:r>
          </a:p>
          <a:p>
            <a:pPr algn="just"/>
            <a:r>
              <a:rPr lang="fr-BE" sz="2800" dirty="0"/>
              <a:t>2.Création </a:t>
            </a:r>
            <a:r>
              <a:rPr lang="fr-BE" sz="2800"/>
              <a:t>d’une Maison de jeunes </a:t>
            </a:r>
            <a:endParaRPr lang="fr-BE" sz="2800" dirty="0"/>
          </a:p>
          <a:p>
            <a:pPr algn="just"/>
            <a:r>
              <a:rPr lang="fr-BE" sz="2800" b="1" dirty="0"/>
              <a:t>3. « Le Village des </a:t>
            </a:r>
            <a:r>
              <a:rPr lang="fr-BE" sz="2800" b="1" dirty="0" err="1"/>
              <a:t>Assoc’s</a:t>
            </a:r>
            <a:r>
              <a:rPr lang="fr-BE" sz="2800" b="1" dirty="0"/>
              <a:t> »: </a:t>
            </a:r>
          </a:p>
          <a:p>
            <a:pPr algn="ctr">
              <a:buNone/>
            </a:pPr>
            <a:r>
              <a:rPr lang="fr-BE" sz="2800" dirty="0"/>
              <a:t>Organisation d’une journée-événement fédératrice, à l’initiative des jeunes et à destination du monde associatif local. </a:t>
            </a:r>
          </a:p>
        </p:txBody>
      </p:sp>
    </p:spTree>
    <p:extLst>
      <p:ext uri="{BB962C8B-B14F-4D97-AF65-F5344CB8AC3E}">
        <p14:creationId xmlns:p14="http://schemas.microsoft.com/office/powerpoint/2010/main" val="60201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45503-C123-4982-83C6-AD3F10A87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Présentation de JSB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0DE8E5-B4E1-4E2F-BFF1-73A762CC2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931"/>
            <a:ext cx="10515600" cy="5072684"/>
          </a:xfrm>
        </p:spPr>
        <p:txBody>
          <a:bodyPr>
            <a:normAutofit/>
          </a:bodyPr>
          <a:lstStyle/>
          <a:p>
            <a:r>
              <a:rPr lang="fr-BE" sz="2400" dirty="0"/>
              <a:t>Constitution d’une Association de fait</a:t>
            </a:r>
          </a:p>
          <a:p>
            <a:pPr lvl="1">
              <a:buNone/>
            </a:pPr>
            <a:r>
              <a:rPr lang="fr-BE" sz="2000" dirty="0"/>
              <a:t>	Comité Jeunesse se Bouge (JSB)</a:t>
            </a:r>
          </a:p>
          <a:p>
            <a:pPr marL="1371600" lvl="3" indent="0">
              <a:buNone/>
            </a:pPr>
            <a:r>
              <a:rPr lang="fr-BE" sz="1600" dirty="0"/>
              <a:t>Rachel  LACROIX</a:t>
            </a:r>
          </a:p>
          <a:p>
            <a:pPr marL="1371600" lvl="3" indent="0">
              <a:buNone/>
            </a:pPr>
            <a:r>
              <a:rPr lang="fr-BE" sz="1600" dirty="0"/>
              <a:t>Damien HOX</a:t>
            </a:r>
          </a:p>
          <a:p>
            <a:pPr marL="1371600" lvl="3" indent="0">
              <a:buNone/>
            </a:pPr>
            <a:r>
              <a:rPr lang="fr-BE" sz="1600" dirty="0"/>
              <a:t>Pierre CARDINAL</a:t>
            </a:r>
          </a:p>
          <a:p>
            <a:pPr marL="1371600" lvl="3" indent="0">
              <a:buNone/>
            </a:pPr>
            <a:r>
              <a:rPr lang="fr-BE" sz="1600" dirty="0"/>
              <a:t>Colin DEMARE</a:t>
            </a:r>
          </a:p>
          <a:p>
            <a:r>
              <a:rPr lang="fr-BE" sz="2400" dirty="0"/>
              <a:t>Contact : </a:t>
            </a:r>
            <a:r>
              <a:rPr lang="fr-BE" sz="2400" dirty="0">
                <a:hlinkClick r:id="rId2"/>
              </a:rPr>
              <a:t>jeunessesebouge@gmail.com</a:t>
            </a:r>
            <a:endParaRPr lang="fr-BE" sz="2400" dirty="0"/>
          </a:p>
          <a:p>
            <a:r>
              <a:rPr lang="fr-BE" sz="2400" dirty="0"/>
              <a:t>Les porteurs du projet</a:t>
            </a:r>
          </a:p>
          <a:p>
            <a:pPr lvl="2"/>
            <a:r>
              <a:rPr lang="fr-BE" sz="1800" dirty="0"/>
              <a:t>Comités des fêtes.</a:t>
            </a:r>
          </a:p>
          <a:p>
            <a:pPr lvl="2"/>
            <a:r>
              <a:rPr lang="fr-BE" sz="1800" dirty="0"/>
              <a:t>Mouvements de jeunesse.</a:t>
            </a:r>
          </a:p>
          <a:p>
            <a:pPr lvl="2"/>
            <a:r>
              <a:rPr lang="fr-BE" sz="1800" dirty="0"/>
              <a:t>VP Team Ride.</a:t>
            </a:r>
          </a:p>
          <a:p>
            <a:pPr lvl="2"/>
            <a:r>
              <a:rPr lang="fr-BE" sz="1800" dirty="0"/>
              <a:t>Service de Cohésion sociale communal.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8067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86A90-5D8E-43C2-8C07-3A19DA1D3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 villages des </a:t>
            </a:r>
            <a:r>
              <a:rPr lang="fr-BE" dirty="0" err="1"/>
              <a:t>Assoc’s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1F06D2-BD56-4E0B-8985-A2BD3E2B5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66491"/>
            <a:ext cx="10764915" cy="502638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fr-BE" sz="2400" dirty="0"/>
              <a:t>À LBV</a:t>
            </a:r>
          </a:p>
          <a:p>
            <a:pPr lvl="1" algn="just"/>
            <a:r>
              <a:rPr lang="fr-BE" sz="2000" dirty="0"/>
              <a:t>Forces:</a:t>
            </a:r>
          </a:p>
          <a:p>
            <a:pPr lvl="2" algn="just"/>
            <a:r>
              <a:rPr lang="fr-BE" sz="2000" dirty="0"/>
              <a:t>Un tissu associatif local riche et actif.</a:t>
            </a:r>
          </a:p>
          <a:p>
            <a:pPr lvl="2" algn="just"/>
            <a:r>
              <a:rPr lang="fr-BE" sz="2000" dirty="0"/>
              <a:t>De nombreux jeunes investis. </a:t>
            </a:r>
          </a:p>
          <a:p>
            <a:pPr lvl="1" algn="just"/>
            <a:r>
              <a:rPr lang="fr-BE" sz="2000" dirty="0"/>
              <a:t>Faiblesses:</a:t>
            </a:r>
          </a:p>
          <a:p>
            <a:pPr lvl="2" algn="just"/>
            <a:r>
              <a:rPr lang="fr-BE" sz="2000" dirty="0"/>
              <a:t>Difficulté d’en avoir une vue globale</a:t>
            </a:r>
          </a:p>
          <a:p>
            <a:pPr lvl="4" algn="just"/>
            <a:r>
              <a:rPr lang="fr-BE" sz="1800" dirty="0"/>
              <a:t>Pour les acteurs de l’associatif.</a:t>
            </a:r>
          </a:p>
          <a:p>
            <a:pPr lvl="4" algn="just"/>
            <a:r>
              <a:rPr lang="fr-BE" sz="1800" dirty="0"/>
              <a:t>Pour le public.</a:t>
            </a:r>
          </a:p>
          <a:p>
            <a:pPr algn="just"/>
            <a:r>
              <a:rPr lang="fr-BE" sz="2400" dirty="0"/>
              <a:t>Le Projet</a:t>
            </a:r>
          </a:p>
          <a:p>
            <a:pPr lvl="1" algn="just"/>
            <a:r>
              <a:rPr lang="fr-BE" sz="2000" dirty="0"/>
              <a:t>Créer un événement associatif fédérateur afin de</a:t>
            </a:r>
          </a:p>
          <a:p>
            <a:pPr lvl="2" algn="just"/>
            <a:r>
              <a:rPr lang="fr-BE" sz="2000" dirty="0"/>
              <a:t>permettre aux associations de s’entre-connaître.</a:t>
            </a:r>
          </a:p>
          <a:p>
            <a:pPr lvl="2" algn="just"/>
            <a:r>
              <a:rPr lang="fr-BE" sz="2000" dirty="0"/>
              <a:t> faire connaître au tout public les associations locales et leurs actions.</a:t>
            </a:r>
          </a:p>
        </p:txBody>
      </p:sp>
    </p:spTree>
    <p:extLst>
      <p:ext uri="{BB962C8B-B14F-4D97-AF65-F5344CB8AC3E}">
        <p14:creationId xmlns:p14="http://schemas.microsoft.com/office/powerpoint/2010/main" val="590048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B04FE-CCE1-4077-A98C-33EB970DA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 villages des </a:t>
            </a:r>
            <a:r>
              <a:rPr lang="fr-BE" dirty="0" err="1"/>
              <a:t>Assoc’s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F3259B-87AB-41C5-A343-D4DAA9DE9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BE" sz="2800" dirty="0">
                <a:sym typeface="Wingdings" panose="05000000000000000000" pitchFamily="2" charset="2"/>
              </a:rPr>
              <a:t> Le « Village des </a:t>
            </a:r>
            <a:r>
              <a:rPr lang="fr-BE" sz="2800" dirty="0" err="1">
                <a:sym typeface="Wingdings" panose="05000000000000000000" pitchFamily="2" charset="2"/>
              </a:rPr>
              <a:t>Assoc’s</a:t>
            </a:r>
            <a:r>
              <a:rPr lang="fr-BE" sz="2800" dirty="0">
                <a:sym typeface="Wingdings" panose="05000000000000000000" pitchFamily="2" charset="2"/>
              </a:rPr>
              <a:t> » va permettre de:</a:t>
            </a:r>
          </a:p>
          <a:p>
            <a:pPr lvl="1" algn="just"/>
            <a:r>
              <a:rPr lang="fr-BE" sz="2400" dirty="0">
                <a:sym typeface="Wingdings" panose="05000000000000000000" pitchFamily="2" charset="2"/>
              </a:rPr>
              <a:t>mobiliser les nombreuses associations locales sur un projet commun et concerté.</a:t>
            </a:r>
          </a:p>
          <a:p>
            <a:pPr lvl="1" algn="just"/>
            <a:r>
              <a:rPr lang="fr-BE" sz="2400" dirty="0">
                <a:sym typeface="Wingdings" panose="05000000000000000000" pitchFamily="2" charset="2"/>
              </a:rPr>
              <a:t>tester un nouveau modèle de fonctionnement.</a:t>
            </a:r>
          </a:p>
          <a:p>
            <a:pPr lvl="1" algn="just"/>
            <a:r>
              <a:rPr lang="fr-BE" sz="2400" dirty="0">
                <a:sym typeface="Wingdings" panose="05000000000000000000" pitchFamily="2" charset="2"/>
              </a:rPr>
              <a:t>envisager d’autres collaborations ultérieures.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32670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F26FF-52DC-4DE7-9231-C42A73F6B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Quand et où?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390039-BC48-48BE-9729-55AFD6074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sz="2800" dirty="0"/>
              <a:t>01 mai 2020, 11h-18h</a:t>
            </a:r>
          </a:p>
          <a:p>
            <a:r>
              <a:rPr lang="fr-BE" sz="2800" dirty="0"/>
              <a:t>Parc du Château de </a:t>
            </a:r>
            <a:r>
              <a:rPr lang="fr-BE" sz="2800" dirty="0" err="1"/>
              <a:t>Dedobeleer</a:t>
            </a:r>
            <a:endParaRPr lang="fr-BE" sz="2800" dirty="0"/>
          </a:p>
          <a:p>
            <a:pPr marL="0" indent="0">
              <a:buNone/>
            </a:pPr>
            <a:r>
              <a:rPr lang="fr-BE" sz="2800" dirty="0"/>
              <a:t>   Rue de l’Encloitre, 6210 Les Bons-Villers</a:t>
            </a:r>
          </a:p>
        </p:txBody>
      </p:sp>
    </p:spTree>
    <p:extLst>
      <p:ext uri="{BB962C8B-B14F-4D97-AF65-F5344CB8AC3E}">
        <p14:creationId xmlns:p14="http://schemas.microsoft.com/office/powerpoint/2010/main" val="89913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A2D90-3BFF-46CD-9D9D-0AD696129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Objectifs de cette journée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3522C3-0DD1-46BF-B922-4C22CBCDB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BE" sz="2800" b="1" dirty="0"/>
              <a:t>Mettre en avant le monde associatif local</a:t>
            </a:r>
            <a:r>
              <a:rPr lang="fr-BE" sz="2800" dirty="0"/>
              <a:t>.</a:t>
            </a:r>
          </a:p>
          <a:p>
            <a:pPr algn="just"/>
            <a:r>
              <a:rPr lang="fr-BE" sz="2800" dirty="0"/>
              <a:t>Créer des dynamiques partenariales.</a:t>
            </a:r>
          </a:p>
          <a:p>
            <a:pPr algn="just"/>
            <a:r>
              <a:rPr lang="fr-BE" sz="2800" dirty="0"/>
              <a:t>Donner une image positive de la jeunesse</a:t>
            </a:r>
          </a:p>
          <a:p>
            <a:pPr algn="just"/>
            <a:r>
              <a:rPr lang="fr-BE" sz="2800" dirty="0"/>
              <a:t>Permettre aux jeunes de découvrir les multiples opportunités de s’investir au niveau local.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97292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797CA-42C3-4ACB-9556-51089F7EA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Moyens mis en place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4179B9-0A1E-4DE2-A836-4355335B2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996677"/>
          </a:xfrm>
        </p:spPr>
        <p:txBody>
          <a:bodyPr>
            <a:normAutofit/>
          </a:bodyPr>
          <a:lstStyle/>
          <a:p>
            <a:pPr algn="just"/>
            <a:r>
              <a:rPr lang="fr-BE" sz="2800" dirty="0"/>
              <a:t>Mise en place d’un comité de pilotage.</a:t>
            </a:r>
          </a:p>
          <a:p>
            <a:pPr algn="just"/>
            <a:r>
              <a:rPr lang="fr-BE" sz="2800" dirty="0"/>
              <a:t>Démarche promotionnelle de l’événement auprès des associations locales.</a:t>
            </a:r>
          </a:p>
          <a:p>
            <a:pPr algn="just"/>
            <a:r>
              <a:rPr lang="fr-BE" sz="2800" dirty="0"/>
              <a:t>Réunions de </a:t>
            </a:r>
            <a:r>
              <a:rPr lang="fr-BE" sz="2800" dirty="0" err="1"/>
              <a:t>co</a:t>
            </a:r>
            <a:r>
              <a:rPr lang="fr-BE" sz="2800" dirty="0"/>
              <a:t>-construction:</a:t>
            </a:r>
          </a:p>
          <a:p>
            <a:pPr lvl="1" algn="just"/>
            <a:r>
              <a:rPr lang="fr-BE" sz="2400" dirty="0"/>
              <a:t>Programme attractif et créatif.</a:t>
            </a:r>
          </a:p>
          <a:p>
            <a:pPr lvl="1" algn="just"/>
            <a:r>
              <a:rPr lang="fr-BE" sz="2400" dirty="0"/>
              <a:t>Organisation.</a:t>
            </a:r>
          </a:p>
          <a:p>
            <a:pPr lvl="1" algn="just"/>
            <a:r>
              <a:rPr lang="fr-BE" sz="2400" dirty="0"/>
              <a:t>Promotion.</a:t>
            </a:r>
          </a:p>
        </p:txBody>
      </p:sp>
    </p:spTree>
    <p:extLst>
      <p:ext uri="{BB962C8B-B14F-4D97-AF65-F5344CB8AC3E}">
        <p14:creationId xmlns:p14="http://schemas.microsoft.com/office/powerpoint/2010/main" val="3588953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80D8FF-CA02-430A-BB5C-6415E4D90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 concept de « Village des </a:t>
            </a:r>
            <a:r>
              <a:rPr lang="fr-BE" dirty="0" err="1"/>
              <a:t>Assoc’s</a:t>
            </a:r>
            <a:r>
              <a:rPr lang="fr-BE" dirty="0"/>
              <a:t>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95C81B-02B6-4321-B81E-71291B27B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8961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BE" sz="3500" dirty="0"/>
              <a:t>Des quartiers thématiques:</a:t>
            </a:r>
          </a:p>
          <a:p>
            <a:pPr lvl="2" algn="just"/>
            <a:r>
              <a:rPr lang="fr-BE" sz="2600" dirty="0"/>
              <a:t>Culture</a:t>
            </a:r>
          </a:p>
          <a:p>
            <a:pPr lvl="2" algn="just"/>
            <a:r>
              <a:rPr lang="fr-BE" sz="2600" dirty="0"/>
              <a:t>Sport</a:t>
            </a:r>
          </a:p>
          <a:p>
            <a:pPr lvl="2" algn="just"/>
            <a:r>
              <a:rPr lang="fr-BE" sz="2600" dirty="0"/>
              <a:t>Marché local</a:t>
            </a:r>
          </a:p>
          <a:p>
            <a:pPr lvl="2" algn="just"/>
            <a:r>
              <a:rPr lang="fr-BE" sz="2600" dirty="0"/>
              <a:t>Services publics</a:t>
            </a:r>
          </a:p>
          <a:p>
            <a:pPr lvl="2" algn="just"/>
            <a:endParaRPr lang="fr-BE" sz="2600" dirty="0"/>
          </a:p>
          <a:p>
            <a:pPr algn="just"/>
            <a:r>
              <a:rPr lang="fr-BE" sz="3500" dirty="0"/>
              <a:t>Un centre de  village:</a:t>
            </a:r>
          </a:p>
          <a:p>
            <a:pPr lvl="2" algn="just"/>
            <a:r>
              <a:rPr lang="fr-BE" sz="2600" dirty="0"/>
              <a:t>Bar</a:t>
            </a:r>
          </a:p>
          <a:p>
            <a:pPr lvl="2" algn="just"/>
            <a:r>
              <a:rPr lang="fr-BE" sz="2600" dirty="0"/>
              <a:t>Scène</a:t>
            </a:r>
          </a:p>
          <a:p>
            <a:pPr lvl="1" algn="just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49930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43F6C-D057-4573-8153-E64F51CD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Pour y participer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72B5A-6282-4575-91E4-1F66D5F05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816"/>
            <a:ext cx="10515600" cy="1245384"/>
          </a:xfrm>
        </p:spPr>
        <p:txBody>
          <a:bodyPr>
            <a:normAutofit/>
          </a:bodyPr>
          <a:lstStyle/>
          <a:p>
            <a:r>
              <a:rPr lang="fr-BE" sz="2400" dirty="0"/>
              <a:t>Valider la participation pour le 27 mars au plus tard.</a:t>
            </a:r>
          </a:p>
          <a:p>
            <a:r>
              <a:rPr lang="fr-BE" sz="2400" dirty="0"/>
              <a:t>Adhérer à la charte.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C143F6C-D057-4573-8153-E64F51CDC9EC}"/>
              </a:ext>
            </a:extLst>
          </p:cNvPr>
          <p:cNvSpPr txBox="1">
            <a:spLocks/>
          </p:cNvSpPr>
          <p:nvPr/>
        </p:nvSpPr>
        <p:spPr>
          <a:xfrm>
            <a:off x="869839" y="25706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Nos attentes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4572B5A-6282-4575-91E4-1F66D5F05C42}"/>
              </a:ext>
            </a:extLst>
          </p:cNvPr>
          <p:cNvSpPr txBox="1">
            <a:spLocks/>
          </p:cNvSpPr>
          <p:nvPr/>
        </p:nvSpPr>
        <p:spPr>
          <a:xfrm>
            <a:off x="999226" y="3599784"/>
            <a:ext cx="10515600" cy="243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BE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Participer aux réunions préparatoires.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BE" sz="2800" dirty="0"/>
              <a:t>Réaliser d’une programmation originale, attractive et vivante.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BE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Susciter</a:t>
            </a:r>
            <a:r>
              <a:rPr kumimoji="0" lang="fr-BE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des collaborations et créer des liens.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BE" sz="2800" baseline="0" dirty="0"/>
              <a:t>Pérenniser l’action.</a:t>
            </a:r>
            <a:endParaRPr kumimoji="0" lang="fr-BE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BE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072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55656A-BC71-429A-A04F-6F0163A1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674" y="2080555"/>
            <a:ext cx="10178322" cy="1950269"/>
          </a:xfrm>
        </p:spPr>
        <p:txBody>
          <a:bodyPr>
            <a:normAutofit fontScale="90000"/>
          </a:bodyPr>
          <a:lstStyle/>
          <a:p>
            <a:r>
              <a:rPr lang="fr-BE" sz="13800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972313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43F6C-D057-4573-8153-E64F51CDC9E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Merci de votre attention</a:t>
            </a:r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5930" y="4351270"/>
            <a:ext cx="1952356" cy="184822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9400" y="2132226"/>
            <a:ext cx="1718094" cy="171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73200" y="1917100"/>
            <a:ext cx="2477464" cy="199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9972" y="4351270"/>
            <a:ext cx="1898561" cy="2031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rcRect l="21314" t="22155" r="20834" b="21430"/>
          <a:stretch>
            <a:fillRect/>
          </a:stretch>
        </p:blipFill>
        <p:spPr bwMode="auto">
          <a:xfrm>
            <a:off x="8380219" y="4010624"/>
            <a:ext cx="1656272" cy="237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6371" y="2132226"/>
            <a:ext cx="1562381" cy="156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C4357C-94BE-45E4-BD1B-7057A10AA7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5601" y="539649"/>
            <a:ext cx="2580981" cy="30433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449</Words>
  <Application>Microsoft Office PowerPoint</Application>
  <PresentationFormat>Grand écran</PresentationFormat>
  <Paragraphs>80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Impact</vt:lpstr>
      <vt:lpstr>Badge</vt:lpstr>
      <vt:lpstr>Village des associations</vt:lpstr>
      <vt:lpstr>Projet « ça bouge dans notre commune »</vt:lpstr>
      <vt:lpstr>Diagnostic: Actions prioritaires proposées par les jeunes</vt:lpstr>
      <vt:lpstr>Présentation de JSB</vt:lpstr>
      <vt:lpstr>Le villages des Assoc’s</vt:lpstr>
      <vt:lpstr>Le villages des Assoc’s</vt:lpstr>
      <vt:lpstr>Quand et où?</vt:lpstr>
      <vt:lpstr>Objectifs de cette journée</vt:lpstr>
      <vt:lpstr>Moyens mis en place</vt:lpstr>
      <vt:lpstr>Le concept de « Village des Assoc’s »</vt:lpstr>
      <vt:lpstr>Pour y participer</vt:lpstr>
      <vt:lpstr>Questions ?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Village des associations</dc:title>
  <dc:creator>Rachel Lacroix</dc:creator>
  <cp:lastModifiedBy>Rachel Lacroix</cp:lastModifiedBy>
  <cp:revision>6</cp:revision>
  <dcterms:created xsi:type="dcterms:W3CDTF">2020-03-02T16:53:52Z</dcterms:created>
  <dcterms:modified xsi:type="dcterms:W3CDTF">2020-03-03T09:34:48Z</dcterms:modified>
</cp:coreProperties>
</file>